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 id="2147483748" r:id="rId2"/>
  </p:sldMasterIdLst>
  <p:notesMasterIdLst>
    <p:notesMasterId r:id="rId13"/>
  </p:notesMasterIdLst>
  <p:handoutMasterIdLst>
    <p:handoutMasterId r:id="rId14"/>
  </p:handoutMasterIdLst>
  <p:sldIdLst>
    <p:sldId id="257" r:id="rId3"/>
    <p:sldId id="270" r:id="rId4"/>
    <p:sldId id="258" r:id="rId5"/>
    <p:sldId id="277" r:id="rId6"/>
    <p:sldId id="278" r:id="rId7"/>
    <p:sldId id="279" r:id="rId8"/>
    <p:sldId id="282" r:id="rId9"/>
    <p:sldId id="281" r:id="rId10"/>
    <p:sldId id="283" r:id="rId11"/>
    <p:sldId id="267" r:id="rId12"/>
  </p:sldIdLst>
  <p:sldSz cx="13825538" cy="7777163"/>
  <p:notesSz cx="6858000" cy="9144000"/>
  <p:defaultTextStyle>
    <a:defPPr>
      <a:defRPr lang="de-DE"/>
    </a:defPPr>
    <a:lvl1pPr marL="0" algn="l" defTabSz="1382573" rtl="0" eaLnBrk="1" latinLnBrk="0" hangingPunct="1">
      <a:defRPr sz="2700" kern="1200">
        <a:solidFill>
          <a:schemeClr val="tx1"/>
        </a:solidFill>
        <a:latin typeface="+mn-lt"/>
        <a:ea typeface="+mn-ea"/>
        <a:cs typeface="+mn-cs"/>
      </a:defRPr>
    </a:lvl1pPr>
    <a:lvl2pPr marL="691286" algn="l" defTabSz="1382573" rtl="0" eaLnBrk="1" latinLnBrk="0" hangingPunct="1">
      <a:defRPr sz="2700" kern="1200">
        <a:solidFill>
          <a:schemeClr val="tx1"/>
        </a:solidFill>
        <a:latin typeface="+mn-lt"/>
        <a:ea typeface="+mn-ea"/>
        <a:cs typeface="+mn-cs"/>
      </a:defRPr>
    </a:lvl2pPr>
    <a:lvl3pPr marL="1382573" algn="l" defTabSz="1382573" rtl="0" eaLnBrk="1" latinLnBrk="0" hangingPunct="1">
      <a:defRPr sz="2700" kern="1200">
        <a:solidFill>
          <a:schemeClr val="tx1"/>
        </a:solidFill>
        <a:latin typeface="+mn-lt"/>
        <a:ea typeface="+mn-ea"/>
        <a:cs typeface="+mn-cs"/>
      </a:defRPr>
    </a:lvl3pPr>
    <a:lvl4pPr marL="2073859" algn="l" defTabSz="1382573" rtl="0" eaLnBrk="1" latinLnBrk="0" hangingPunct="1">
      <a:defRPr sz="2700" kern="1200">
        <a:solidFill>
          <a:schemeClr val="tx1"/>
        </a:solidFill>
        <a:latin typeface="+mn-lt"/>
        <a:ea typeface="+mn-ea"/>
        <a:cs typeface="+mn-cs"/>
      </a:defRPr>
    </a:lvl4pPr>
    <a:lvl5pPr marL="2765146" algn="l" defTabSz="1382573" rtl="0" eaLnBrk="1" latinLnBrk="0" hangingPunct="1">
      <a:defRPr sz="2700" kern="1200">
        <a:solidFill>
          <a:schemeClr val="tx1"/>
        </a:solidFill>
        <a:latin typeface="+mn-lt"/>
        <a:ea typeface="+mn-ea"/>
        <a:cs typeface="+mn-cs"/>
      </a:defRPr>
    </a:lvl5pPr>
    <a:lvl6pPr marL="3456432" algn="l" defTabSz="1382573" rtl="0" eaLnBrk="1" latinLnBrk="0" hangingPunct="1">
      <a:defRPr sz="2700" kern="1200">
        <a:solidFill>
          <a:schemeClr val="tx1"/>
        </a:solidFill>
        <a:latin typeface="+mn-lt"/>
        <a:ea typeface="+mn-ea"/>
        <a:cs typeface="+mn-cs"/>
      </a:defRPr>
    </a:lvl6pPr>
    <a:lvl7pPr marL="4147718" algn="l" defTabSz="1382573" rtl="0" eaLnBrk="1" latinLnBrk="0" hangingPunct="1">
      <a:defRPr sz="2700" kern="1200">
        <a:solidFill>
          <a:schemeClr val="tx1"/>
        </a:solidFill>
        <a:latin typeface="+mn-lt"/>
        <a:ea typeface="+mn-ea"/>
        <a:cs typeface="+mn-cs"/>
      </a:defRPr>
    </a:lvl7pPr>
    <a:lvl8pPr marL="4839005" algn="l" defTabSz="1382573" rtl="0" eaLnBrk="1" latinLnBrk="0" hangingPunct="1">
      <a:defRPr sz="2700" kern="1200">
        <a:solidFill>
          <a:schemeClr val="tx1"/>
        </a:solidFill>
        <a:latin typeface="+mn-lt"/>
        <a:ea typeface="+mn-ea"/>
        <a:cs typeface="+mn-cs"/>
      </a:defRPr>
    </a:lvl8pPr>
    <a:lvl9pPr marL="5530291" algn="l" defTabSz="1382573"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81">
          <p15:clr>
            <a:srgbClr val="A4A3A4"/>
          </p15:clr>
        </p15:guide>
        <p15:guide id="2" orient="horz" pos="1315">
          <p15:clr>
            <a:srgbClr val="A4A3A4"/>
          </p15:clr>
        </p15:guide>
        <p15:guide id="3" orient="horz" pos="1633">
          <p15:clr>
            <a:srgbClr val="A4A3A4"/>
          </p15:clr>
        </p15:guide>
        <p15:guide id="4" orient="horz" pos="453">
          <p15:clr>
            <a:srgbClr val="A4A3A4"/>
          </p15:clr>
        </p15:guide>
        <p15:guide id="5" orient="horz" pos="2132">
          <p15:clr>
            <a:srgbClr val="A4A3A4"/>
          </p15:clr>
        </p15:guide>
        <p15:guide id="6" orient="horz" pos="1905">
          <p15:clr>
            <a:srgbClr val="A4A3A4"/>
          </p15:clr>
        </p15:guide>
        <p15:guide id="7" pos="634">
          <p15:clr>
            <a:srgbClr val="A4A3A4"/>
          </p15:clr>
        </p15:guide>
        <p15:guide id="8" pos="8391">
          <p15:clr>
            <a:srgbClr val="A4A3A4"/>
          </p15:clr>
        </p15:guide>
        <p15:guide id="9" pos="1814">
          <p15:clr>
            <a:srgbClr val="A4A3A4"/>
          </p15:clr>
        </p15:guide>
        <p15:guide id="10" pos="1950">
          <p15:clr>
            <a:srgbClr val="A4A3A4"/>
          </p15:clr>
        </p15:guide>
        <p15:guide id="11" pos="4445">
          <p15:clr>
            <a:srgbClr val="A4A3A4"/>
          </p15:clr>
        </p15:guide>
        <p15:guide id="12" pos="4581">
          <p15:clr>
            <a:srgbClr val="A4A3A4"/>
          </p15:clr>
        </p15:guide>
        <p15:guide id="13" pos="5760">
          <p15:clr>
            <a:srgbClr val="A4A3A4"/>
          </p15:clr>
        </p15:guide>
        <p15:guide id="14" pos="7212">
          <p15:clr>
            <a:srgbClr val="A4A3A4"/>
          </p15:clr>
        </p15:guide>
        <p15:guide id="15" pos="3129">
          <p15:clr>
            <a:srgbClr val="A4A3A4"/>
          </p15:clr>
        </p15:guide>
        <p15:guide id="16" pos="3265">
          <p15:clr>
            <a:srgbClr val="A4A3A4"/>
          </p15:clr>
        </p15:guide>
        <p15:guide id="17" pos="5850">
          <p15:clr>
            <a:srgbClr val="A4A3A4"/>
          </p15:clr>
        </p15:guide>
        <p15:guide id="18" pos="707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ck, Marlene" initials="HM" lastIdx="5" clrIdx="0">
    <p:extLst>
      <p:ext uri="{19B8F6BF-5375-455C-9EA6-DF929625EA0E}">
        <p15:presenceInfo xmlns:p15="http://schemas.microsoft.com/office/powerpoint/2012/main" userId="Hock, Marlene" providerId="None"/>
      </p:ext>
    </p:extLst>
  </p:cmAuthor>
  <p:cmAuthor id="2" name="Holzinger, Florian" initials="HF" lastIdx="3" clrIdx="1">
    <p:extLst>
      <p:ext uri="{19B8F6BF-5375-455C-9EA6-DF929625EA0E}">
        <p15:presenceInfo xmlns:p15="http://schemas.microsoft.com/office/powerpoint/2012/main" userId="Holzinger, Flor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11D"/>
    <a:srgbClr val="BD1818"/>
    <a:srgbClr val="00A3BE"/>
    <a:srgbClr val="642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1"/>
    <p:restoredTop sz="94725"/>
  </p:normalViewPr>
  <p:slideViewPr>
    <p:cSldViewPr snapToObjects="1" showGuides="1">
      <p:cViewPr varScale="1">
        <p:scale>
          <a:sx n="57" d="100"/>
          <a:sy n="57" d="100"/>
        </p:scale>
        <p:origin x="876" y="28"/>
      </p:cViewPr>
      <p:guideLst>
        <p:guide orient="horz" pos="4581"/>
        <p:guide orient="horz" pos="1315"/>
        <p:guide orient="horz" pos="1633"/>
        <p:guide orient="horz" pos="453"/>
        <p:guide orient="horz" pos="2132"/>
        <p:guide orient="horz" pos="1905"/>
        <p:guide pos="634"/>
        <p:guide pos="8391"/>
        <p:guide pos="1814"/>
        <p:guide pos="1950"/>
        <p:guide pos="4445"/>
        <p:guide pos="4581"/>
        <p:guide pos="5760"/>
        <p:guide pos="7212"/>
        <p:guide pos="3129"/>
        <p:guide pos="3265"/>
        <p:guide pos="5850"/>
        <p:guide pos="7076"/>
      </p:guideLst>
    </p:cSldViewPr>
  </p:slideViewPr>
  <p:notesTextViewPr>
    <p:cViewPr>
      <p:scale>
        <a:sx n="1" d="1"/>
        <a:sy n="1" d="1"/>
      </p:scale>
      <p:origin x="0" y="0"/>
    </p:cViewPr>
  </p:notesTextViewPr>
  <p:notesViewPr>
    <p:cSldViewPr snapToObjects="1">
      <p:cViewPr varScale="1">
        <p:scale>
          <a:sx n="56" d="100"/>
          <a:sy n="56" d="100"/>
        </p:scale>
        <p:origin x="2856" y="72"/>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EE957-A84C-4E9F-97B9-BDBD5BF450B8}" type="datetimeFigureOut">
              <a:rPr lang="de-AT" smtClean="0"/>
              <a:t>24.02.2020</a:t>
            </a:fld>
            <a:endParaRPr lang="de-AT"/>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D5BB00-C8CC-420B-B1BD-984852CC6945}" type="slidenum">
              <a:rPr lang="de-AT" smtClean="0"/>
              <a:t>‹Nr.›</a:t>
            </a:fld>
            <a:endParaRPr lang="de-AT"/>
          </a:p>
        </p:txBody>
      </p:sp>
    </p:spTree>
    <p:extLst>
      <p:ext uri="{BB962C8B-B14F-4D97-AF65-F5344CB8AC3E}">
        <p14:creationId xmlns:p14="http://schemas.microsoft.com/office/powerpoint/2010/main" val="342549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5C0C2-5DBC-40FB-87A1-1EE54C99EA40}" type="datetimeFigureOut">
              <a:rPr lang="de-AT" smtClean="0"/>
              <a:t>24.02.2020</a:t>
            </a:fld>
            <a:endParaRPr lang="de-AT"/>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A7936-19BD-481E-A996-E3AC2DD62C49}" type="slidenum">
              <a:rPr lang="de-AT" smtClean="0"/>
              <a:t>‹Nr.›</a:t>
            </a:fld>
            <a:endParaRPr lang="de-AT"/>
          </a:p>
        </p:txBody>
      </p:sp>
    </p:spTree>
    <p:extLst>
      <p:ext uri="{BB962C8B-B14F-4D97-AF65-F5344CB8AC3E}">
        <p14:creationId xmlns:p14="http://schemas.microsoft.com/office/powerpoint/2010/main" val="3650660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Narrative CV format: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two categories: Academic profile and Key output.</a:t>
            </a:r>
          </a:p>
          <a:p>
            <a:pPr fontAlgn="base"/>
            <a:r>
              <a:rPr lang="en-US" sz="1200" b="0" i="0" kern="1200" dirty="0" smtClean="0">
                <a:solidFill>
                  <a:schemeClr val="tx1"/>
                </a:solidFill>
                <a:effectLst/>
                <a:latin typeface="+mn-lt"/>
                <a:ea typeface="+mn-ea"/>
                <a:cs typeface="+mn-cs"/>
              </a:rPr>
              <a:t>In the Academic profile the applicants highlight their research focus and vision. They describe their position in their (inter)national academic field, their motivation for conducting research and, for the project in particular, the academic and societal potential of their work.</a:t>
            </a:r>
          </a:p>
          <a:p>
            <a:pPr fontAlgn="base"/>
            <a:r>
              <a:rPr lang="en-US" sz="1200" b="0" i="0" kern="1200" dirty="0" smtClean="0">
                <a:solidFill>
                  <a:schemeClr val="tx1"/>
                </a:solidFill>
                <a:effectLst/>
                <a:latin typeface="+mn-lt"/>
                <a:ea typeface="+mn-ea"/>
                <a:cs typeface="+mn-cs"/>
              </a:rPr>
              <a:t>The Key output section allows a maximum of ten output items. The applicant explains the importance of each output, how it is related to the project, and/or how it shows the applicant’s abilities. Diverse types of output are allowed, ranging from journal articles and books, data and software, to exhibitions and performances. Preprints are also allowed. Special attention is paid to contributions to open science; candidates are required to indicate which outputs are openly available.</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publication lists are often longer and total citation numbers are higher for male than female scholars. H-indexes can be gender biased and inflated by self-citation.</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We ask applicants to calculate the formal time spent on research since obtaining their PhD. If an applicant has a full-time research appointment, more indications of (research) quality are expected than from an applicant with a similar PhD date, but an 80 percent teaching position.</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3C9DD-9FDA-4546-9C58-2BA71F194683}"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75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3C9DD-9FDA-4546-9C58-2BA71F194683}"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95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3C9DD-9FDA-4546-9C58-2BA71F194683}"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07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4E13C9DD-9FDA-4546-9C58-2BA71F194683}" type="slidenum">
              <a:rPr lang="de-AT" smtClean="0"/>
              <a:t>8</a:t>
            </a:fld>
            <a:endParaRPr lang="de-AT"/>
          </a:p>
        </p:txBody>
      </p:sp>
    </p:spTree>
    <p:extLst>
      <p:ext uri="{BB962C8B-B14F-4D97-AF65-F5344CB8AC3E}">
        <p14:creationId xmlns:p14="http://schemas.microsoft.com/office/powerpoint/2010/main" val="730830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 Titel und Bild">
    <p:spTree>
      <p:nvGrpSpPr>
        <p:cNvPr id="1" name=""/>
        <p:cNvGrpSpPr/>
        <p:nvPr/>
      </p:nvGrpSpPr>
      <p:grpSpPr>
        <a:xfrm>
          <a:off x="0" y="0"/>
          <a:ext cx="0" cy="0"/>
          <a:chOff x="0" y="0"/>
          <a:chExt cx="0" cy="0"/>
        </a:xfrm>
      </p:grpSpPr>
      <p:sp>
        <p:nvSpPr>
          <p:cNvPr id="16" name="Bildplatzhalter 17"/>
          <p:cNvSpPr>
            <a:spLocks noGrp="1"/>
          </p:cNvSpPr>
          <p:nvPr>
            <p:ph type="pic" sz="quarter" idx="10"/>
          </p:nvPr>
        </p:nvSpPr>
        <p:spPr>
          <a:xfrm>
            <a:off x="972565" y="3240492"/>
            <a:ext cx="12348150" cy="3816529"/>
          </a:xfrm>
        </p:spPr>
        <p:txBody>
          <a:bodyPr anchor="ctr" anchorCtr="1"/>
          <a:lstStyle>
            <a:lvl1pPr marL="0" indent="0">
              <a:buFontTx/>
              <a:buNone/>
              <a:defRPr/>
            </a:lvl1pPr>
          </a:lstStyle>
          <a:p>
            <a:r>
              <a:rPr lang="de-DE" dirty="0"/>
              <a:t>Bild durch Klicken auf Symbol hinzufügen</a:t>
            </a:r>
            <a:endParaRPr lang="de-AT" dirty="0"/>
          </a:p>
        </p:txBody>
      </p:sp>
      <p:sp>
        <p:nvSpPr>
          <p:cNvPr id="6" name="Titelplatzhalter 1">
            <a:extLst>
              <a:ext uri="{FF2B5EF4-FFF2-40B4-BE49-F238E27FC236}">
                <a16:creationId xmlns:a16="http://schemas.microsoft.com/office/drawing/2014/main" id="{D9090FD4-9CFF-E244-B30F-0592538F28AA}"/>
              </a:ext>
            </a:extLst>
          </p:cNvPr>
          <p:cNvSpPr>
            <a:spLocks noGrp="1"/>
          </p:cNvSpPr>
          <p:nvPr>
            <p:ph type="title" hasCustomPrompt="1"/>
          </p:nvPr>
        </p:nvSpPr>
        <p:spPr>
          <a:xfrm>
            <a:off x="972564" y="2003412"/>
            <a:ext cx="12312650" cy="1054867"/>
          </a:xfrm>
          <a:prstGeom prst="rect">
            <a:avLst/>
          </a:prstGeom>
        </p:spPr>
        <p:txBody>
          <a:bodyPr vert="horz" lIns="0" tIns="0" rIns="0" bIns="48600" rtlCol="0" anchor="b" anchorCtr="0">
            <a:normAutofit/>
          </a:bodyPr>
          <a:lstStyle>
            <a:lvl1pPr>
              <a:defRPr>
                <a:solidFill>
                  <a:srgbClr val="55211D"/>
                </a:solidFill>
                <a:latin typeface="Calibri" panose="020F0502020204030204" pitchFamily="34" charset="0"/>
                <a:cs typeface="Calibri" panose="020F0502020204030204" pitchFamily="34" charset="0"/>
              </a:defRPr>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12202928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 mit Untertitel">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993820" y="3203531"/>
            <a:ext cx="6048000" cy="936000"/>
          </a:xfrm>
        </p:spPr>
        <p:txBody>
          <a:bodyPr anchor="b"/>
          <a:lstStyle>
            <a:lvl1pPr marL="0" indent="0">
              <a:buNone/>
              <a:defRPr sz="32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4" name="Inhaltsplatzhalter 3"/>
          <p:cNvSpPr>
            <a:spLocks noGrp="1"/>
          </p:cNvSpPr>
          <p:nvPr>
            <p:ph sz="half" idx="2"/>
          </p:nvPr>
        </p:nvSpPr>
        <p:spPr>
          <a:xfrm>
            <a:off x="1000862" y="4284783"/>
            <a:ext cx="6048000" cy="2772238"/>
          </a:xfrm>
        </p:spPr>
        <p:txBody>
          <a:bodyPr/>
          <a:lstStyle>
            <a:lvl1pPr marL="360045" indent="-360045">
              <a:spcBef>
                <a:spcPts val="1200"/>
              </a:spcBef>
              <a:defRPr sz="2800"/>
            </a:lvl1pPr>
            <a:lvl2pPr marL="732949" indent="-368618">
              <a:defRPr sz="2400"/>
            </a:lvl2pPr>
            <a:lvl3pPr marL="1092994" indent="-360045">
              <a:defRPr sz="2000"/>
            </a:lvl3pPr>
            <a:lvl4pPr marL="1337310" indent="-244316">
              <a:defRPr sz="1600"/>
            </a:lvl4pPr>
            <a:lvl5pPr marL="1568768" indent="-244316">
              <a:defRPr sz="1400"/>
            </a:lvl5pPr>
            <a:lvl6pPr>
              <a:defRPr sz="2200"/>
            </a:lvl6pPr>
            <a:lvl7pPr>
              <a:defRPr sz="2200"/>
            </a:lvl7pPr>
            <a:lvl8pPr>
              <a:defRPr sz="2200"/>
            </a:lvl8pPr>
            <a:lvl9pPr>
              <a:defRPr sz="2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platzhalter 4"/>
          <p:cNvSpPr>
            <a:spLocks noGrp="1"/>
          </p:cNvSpPr>
          <p:nvPr>
            <p:ph type="body" sz="quarter" idx="3"/>
          </p:nvPr>
        </p:nvSpPr>
        <p:spPr>
          <a:xfrm>
            <a:off x="7258096" y="3203530"/>
            <a:ext cx="6048000" cy="936000"/>
          </a:xfrm>
        </p:spPr>
        <p:txBody>
          <a:bodyPr anchor="b"/>
          <a:lstStyle>
            <a:lvl1pPr marL="0" indent="0">
              <a:buNone/>
              <a:defRPr sz="32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6" name="Inhaltsplatzhalter 5"/>
          <p:cNvSpPr>
            <a:spLocks noGrp="1"/>
          </p:cNvSpPr>
          <p:nvPr>
            <p:ph sz="quarter" idx="4"/>
          </p:nvPr>
        </p:nvSpPr>
        <p:spPr>
          <a:xfrm>
            <a:off x="7265138" y="4284781"/>
            <a:ext cx="6048000" cy="2772238"/>
          </a:xfrm>
        </p:spPr>
        <p:txBody>
          <a:bodyPr>
            <a:normAutofit/>
          </a:bodyPr>
          <a:lstStyle>
            <a:lvl1pPr marL="360045" indent="-360045">
              <a:spcBef>
                <a:spcPts val="1200"/>
              </a:spcBef>
              <a:defRPr sz="2800"/>
            </a:lvl1pPr>
            <a:lvl2pPr marL="732949" indent="-372904">
              <a:defRPr sz="2400"/>
            </a:lvl2pPr>
            <a:lvl3pPr marL="1092994" indent="-360045" defTabSz="1092994">
              <a:defRPr sz="2000"/>
            </a:lvl3pPr>
            <a:lvl4pPr marL="1337310" indent="-244316">
              <a:defRPr sz="1600"/>
            </a:lvl4pPr>
            <a:lvl5pPr marL="1568768" indent="-231458">
              <a:defRPr sz="1400"/>
            </a:lvl5pPr>
            <a:lvl6pPr>
              <a:defRPr sz="2200"/>
            </a:lvl6pPr>
            <a:lvl7pPr>
              <a:defRPr sz="2200"/>
            </a:lvl7pPr>
            <a:lvl8pPr>
              <a:defRPr sz="2200"/>
            </a:lvl8pPr>
            <a:lvl9pPr>
              <a:defRPr sz="2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0" name="Foliennummernplatzhalter 5"/>
          <p:cNvSpPr>
            <a:spLocks noGrp="1"/>
          </p:cNvSpPr>
          <p:nvPr>
            <p:ph type="sldNum" sz="quarter" idx="12"/>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1" name="Titelplatzhalter 1">
            <a:extLst>
              <a:ext uri="{FF2B5EF4-FFF2-40B4-BE49-F238E27FC236}">
                <a16:creationId xmlns:a16="http://schemas.microsoft.com/office/drawing/2014/main" id="{2830F1C6-F833-3746-A3E1-41784D97C297}"/>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338378873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 schmal - breit">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08081" y="3240490"/>
            <a:ext cx="3959225" cy="3744521"/>
          </a:xfrm>
        </p:spPr>
        <p:txBody>
          <a:bodyPr>
            <a:normAutofit/>
          </a:bodyPr>
          <a:lstStyle>
            <a:lvl1pPr marL="360045" indent="-360045">
              <a:spcBef>
                <a:spcPts val="1200"/>
              </a:spcBef>
              <a:defRPr sz="2800" baseline="0"/>
            </a:lvl1pPr>
            <a:lvl2pPr marL="732949" indent="-372904">
              <a:defRPr sz="2400"/>
            </a:lvl2pPr>
            <a:lvl3pPr marL="1092994" indent="-360045">
              <a:defRPr sz="2000"/>
            </a:lvl3pPr>
            <a:lvl4pPr marL="1337310" indent="-244316">
              <a:defRPr sz="1600"/>
            </a:lvl4pPr>
            <a:lvl5pPr marL="1568768" indent="-231458">
              <a:defRPr sz="14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p:cNvSpPr>
            <a:spLocks noGrp="1"/>
          </p:cNvSpPr>
          <p:nvPr>
            <p:ph sz="half" idx="2"/>
          </p:nvPr>
        </p:nvSpPr>
        <p:spPr>
          <a:xfrm>
            <a:off x="5183206" y="3240491"/>
            <a:ext cx="8137525" cy="3744522"/>
          </a:xfrm>
        </p:spPr>
        <p:txBody>
          <a:bodyPr>
            <a:normAutofit/>
          </a:bodyPr>
          <a:lstStyle>
            <a:lvl1pPr>
              <a:defRPr sz="3200"/>
            </a:lvl1pPr>
            <a:lvl2pPr>
              <a:defRPr sz="2800"/>
            </a:lvl2pPr>
            <a:lvl3pPr>
              <a:defRPr sz="2400"/>
            </a:lvl3pPr>
            <a:lvl4pPr marL="1697355" indent="-364331">
              <a:defRPr sz="2000"/>
            </a:lvl4pPr>
            <a:lvl5pPr>
              <a:defRPr sz="16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9" name="Titelplatzhalter 1">
            <a:extLst>
              <a:ext uri="{FF2B5EF4-FFF2-40B4-BE49-F238E27FC236}">
                <a16:creationId xmlns:a16="http://schemas.microsoft.com/office/drawing/2014/main" id="{85E98F57-C614-644A-B5A7-4ED8FD63AF88}"/>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1803631734"/>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 breit - schmal">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998611" y="3240492"/>
            <a:ext cx="8145407" cy="3816529"/>
          </a:xfrm>
        </p:spPr>
        <p:txBody>
          <a:bodyPr/>
          <a:lstStyle>
            <a:lvl1pPr>
              <a:spcBef>
                <a:spcPts val="1200"/>
              </a:spcBef>
              <a:defRPr sz="3200"/>
            </a:lvl1pPr>
            <a:lvl2pPr marL="848678" indent="-368618">
              <a:defRPr sz="2800"/>
            </a:lvl2pPr>
            <a:lvl3pPr marL="1208723" indent="-360045">
              <a:defRPr sz="2400"/>
            </a:lvl3pPr>
            <a:lvl4pPr marL="1453039" indent="-244316">
              <a:defRPr sz="2000"/>
            </a:lvl4pPr>
            <a:lvl5pPr marL="1697355" indent="-244316">
              <a:defRPr sz="16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p:cNvSpPr>
            <a:spLocks noGrp="1"/>
          </p:cNvSpPr>
          <p:nvPr>
            <p:ph sz="half" idx="2"/>
          </p:nvPr>
        </p:nvSpPr>
        <p:spPr>
          <a:xfrm>
            <a:off x="9344747" y="3240501"/>
            <a:ext cx="3975983" cy="3816530"/>
          </a:xfrm>
        </p:spPr>
        <p:txBody>
          <a:bodyPr>
            <a:normAutofit/>
          </a:bodyPr>
          <a:lstStyle>
            <a:lvl1pPr marL="360045" indent="-360045">
              <a:spcBef>
                <a:spcPts val="1200"/>
              </a:spcBef>
              <a:defRPr sz="2400"/>
            </a:lvl1pPr>
            <a:lvl2pPr marL="604361" indent="-252889">
              <a:defRPr sz="2000"/>
            </a:lvl2pPr>
            <a:lvl3pPr marL="848678" indent="-246460">
              <a:defRPr sz="1600"/>
            </a:lvl3pPr>
            <a:lvl4pPr marL="1086565" indent="-237888">
              <a:defRPr sz="1400"/>
            </a:lvl4pPr>
            <a:lvl5pPr marL="1333024" indent="-246460">
              <a:defRPr sz="12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9" name="Titelplatzhalter 1">
            <a:extLst>
              <a:ext uri="{FF2B5EF4-FFF2-40B4-BE49-F238E27FC236}">
                <a16:creationId xmlns:a16="http://schemas.microsoft.com/office/drawing/2014/main" id="{77BFA714-4EA4-8F45-87C2-63F2E85E1D97}"/>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084429230"/>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986030" y="3312500"/>
            <a:ext cx="3981258" cy="3744529"/>
          </a:xfrm>
        </p:spPr>
        <p:txBody>
          <a:bodyPr/>
          <a:lstStyle>
            <a:lvl1pPr marL="366475" indent="-366475">
              <a:lnSpc>
                <a:spcPct val="90000"/>
              </a:lnSpc>
              <a:spcBef>
                <a:spcPts val="1200"/>
              </a:spcBef>
              <a:defRPr sz="2400"/>
            </a:lvl1pPr>
            <a:lvl2pPr marL="608648" indent="-252889">
              <a:lnSpc>
                <a:spcPct val="90000"/>
              </a:lnSpc>
              <a:defRPr sz="2000"/>
            </a:lvl2pPr>
            <a:lvl3pPr marL="848678" indent="-240030">
              <a:lnSpc>
                <a:spcPct val="90000"/>
              </a:lnSpc>
              <a:defRPr sz="1600"/>
            </a:lvl3pPr>
            <a:lvl4pPr marL="1086565" indent="-244316">
              <a:lnSpc>
                <a:spcPct val="90000"/>
              </a:lnSpc>
              <a:defRPr sz="1400"/>
            </a:lvl4pPr>
            <a:lvl5pPr marL="1330881" indent="-244316">
              <a:lnSpc>
                <a:spcPct val="90000"/>
              </a:lnSpc>
              <a:defRPr sz="12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5162742" y="3312491"/>
            <a:ext cx="3981258" cy="3744530"/>
          </a:xfrm>
        </p:spPr>
        <p:txBody>
          <a:bodyPr>
            <a:normAutofit/>
          </a:bodyPr>
          <a:lstStyle>
            <a:lvl1pPr marL="360045" indent="-360045">
              <a:lnSpc>
                <a:spcPct val="90000"/>
              </a:lnSpc>
              <a:spcBef>
                <a:spcPts val="1200"/>
              </a:spcBef>
              <a:defRPr sz="2400"/>
            </a:lvl1pPr>
            <a:lvl2pPr marL="604361" indent="-252889">
              <a:lnSpc>
                <a:spcPct val="90000"/>
              </a:lnSpc>
              <a:defRPr sz="2000"/>
            </a:lvl2pPr>
            <a:lvl3pPr marL="848678" indent="-246460">
              <a:lnSpc>
                <a:spcPct val="90000"/>
              </a:lnSpc>
              <a:defRPr sz="1600"/>
            </a:lvl3pPr>
            <a:lvl4pPr marL="1086565" indent="-237888">
              <a:lnSpc>
                <a:spcPct val="90000"/>
              </a:lnSpc>
              <a:defRPr sz="1400"/>
            </a:lvl4pPr>
            <a:lvl5pPr marL="1333024" indent="-246460">
              <a:lnSpc>
                <a:spcPct val="90000"/>
              </a:lnSpc>
              <a:defRPr sz="12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Inhaltsplatzhalter 3"/>
          <p:cNvSpPr>
            <a:spLocks noGrp="1"/>
          </p:cNvSpPr>
          <p:nvPr>
            <p:ph sz="half" idx="12"/>
          </p:nvPr>
        </p:nvSpPr>
        <p:spPr>
          <a:xfrm>
            <a:off x="9340223" y="3312491"/>
            <a:ext cx="3981258" cy="3744530"/>
          </a:xfrm>
        </p:spPr>
        <p:txBody>
          <a:bodyPr>
            <a:normAutofit/>
          </a:bodyPr>
          <a:lstStyle>
            <a:lvl1pPr marL="360045" indent="-360045">
              <a:lnSpc>
                <a:spcPct val="90000"/>
              </a:lnSpc>
              <a:spcBef>
                <a:spcPts val="1200"/>
              </a:spcBef>
              <a:defRPr sz="2400"/>
            </a:lvl1pPr>
            <a:lvl2pPr marL="604361" indent="-252889">
              <a:lnSpc>
                <a:spcPct val="90000"/>
              </a:lnSpc>
              <a:defRPr sz="2000"/>
            </a:lvl2pPr>
            <a:lvl3pPr marL="848678" indent="-246460">
              <a:lnSpc>
                <a:spcPct val="90000"/>
              </a:lnSpc>
              <a:defRPr sz="1600"/>
            </a:lvl3pPr>
            <a:lvl4pPr marL="1086565" indent="-237888">
              <a:lnSpc>
                <a:spcPct val="90000"/>
              </a:lnSpc>
              <a:defRPr sz="1400"/>
            </a:lvl4pPr>
            <a:lvl5pPr marL="1333024" indent="-246460">
              <a:lnSpc>
                <a:spcPct val="90000"/>
              </a:lnSpc>
              <a:defRPr sz="12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9"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87B8B9A4-AC9B-EB45-B29F-5F40EAEB53FE}"/>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723812621"/>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3-spaltig mit gemeinsamen Untertitel">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1006307" y="2946952"/>
            <a:ext cx="12312651" cy="774070"/>
          </a:xfrm>
        </p:spPr>
        <p:txBody>
          <a:bodyPr anchor="b"/>
          <a:lstStyle>
            <a:lvl1pPr marL="0" indent="0">
              <a:buNone/>
              <a:defRPr sz="33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3" name="Inhaltsplatzhalter 2"/>
          <p:cNvSpPr>
            <a:spLocks noGrp="1"/>
          </p:cNvSpPr>
          <p:nvPr>
            <p:ph sz="half" idx="1"/>
          </p:nvPr>
        </p:nvSpPr>
        <p:spPr>
          <a:xfrm>
            <a:off x="1008080" y="3960601"/>
            <a:ext cx="3959225" cy="3096430"/>
          </a:xfrm>
        </p:spPr>
        <p:txBody>
          <a:bodyPr/>
          <a:lstStyle>
            <a:lvl1pPr marL="366475" indent="-366475">
              <a:lnSpc>
                <a:spcPct val="90000"/>
              </a:lnSpc>
              <a:spcBef>
                <a:spcPts val="1200"/>
              </a:spcBef>
              <a:defRPr sz="2400" b="1">
                <a:latin typeface="Arial Narrow" pitchFamily="34" charset="0"/>
              </a:defRPr>
            </a:lvl1pPr>
            <a:lvl2pPr marL="608648" indent="-252889">
              <a:lnSpc>
                <a:spcPct val="90000"/>
              </a:lnSpc>
              <a:defRPr sz="2000">
                <a:latin typeface="Arial Narrow" pitchFamily="34" charset="0"/>
              </a:defRPr>
            </a:lvl2pPr>
            <a:lvl3pPr marL="848678" indent="-240030">
              <a:lnSpc>
                <a:spcPct val="90000"/>
              </a:lnSpc>
              <a:defRPr sz="1600">
                <a:latin typeface="Arial Narrow" pitchFamily="34" charset="0"/>
              </a:defRPr>
            </a:lvl3pPr>
            <a:lvl4pPr marL="1086565" indent="-244316">
              <a:lnSpc>
                <a:spcPct val="90000"/>
              </a:lnSpc>
              <a:defRPr sz="1400">
                <a:latin typeface="Arial Narrow" pitchFamily="34" charset="0"/>
              </a:defRPr>
            </a:lvl4pPr>
            <a:lvl5pPr marL="1330881" indent="-244316">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5184777" y="3960590"/>
            <a:ext cx="3959225" cy="3096431"/>
          </a:xfrm>
        </p:spPr>
        <p:txBody>
          <a:bodyPr>
            <a:normAutofit/>
          </a:bodyPr>
          <a:lstStyle>
            <a:lvl1pPr marL="360045" indent="-360045">
              <a:lnSpc>
                <a:spcPct val="90000"/>
              </a:lnSpc>
              <a:spcBef>
                <a:spcPts val="1200"/>
              </a:spcBef>
              <a:defRPr sz="2400" b="1">
                <a:latin typeface="Arial Narrow" pitchFamily="34" charset="0"/>
              </a:defRPr>
            </a:lvl1pPr>
            <a:lvl2pPr marL="604361" indent="-252889">
              <a:lnSpc>
                <a:spcPct val="90000"/>
              </a:lnSpc>
              <a:defRPr sz="2000">
                <a:latin typeface="Arial Narrow" pitchFamily="34" charset="0"/>
              </a:defRPr>
            </a:lvl2pPr>
            <a:lvl3pPr marL="848678" indent="-246460">
              <a:lnSpc>
                <a:spcPct val="90000"/>
              </a:lnSpc>
              <a:defRPr sz="1600">
                <a:latin typeface="Arial Narrow" pitchFamily="34" charset="0"/>
              </a:defRPr>
            </a:lvl3pPr>
            <a:lvl4pPr marL="1086565" indent="-237888">
              <a:lnSpc>
                <a:spcPct val="90000"/>
              </a:lnSpc>
              <a:defRPr sz="1400">
                <a:latin typeface="Arial Narrow" pitchFamily="34" charset="0"/>
              </a:defRPr>
            </a:lvl4pPr>
            <a:lvl5pPr marL="1333024" indent="-246460">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Inhaltsplatzhalter 3"/>
          <p:cNvSpPr>
            <a:spLocks noGrp="1"/>
          </p:cNvSpPr>
          <p:nvPr>
            <p:ph sz="half" idx="12"/>
          </p:nvPr>
        </p:nvSpPr>
        <p:spPr>
          <a:xfrm>
            <a:off x="9361506" y="3960590"/>
            <a:ext cx="3959225" cy="3096431"/>
          </a:xfrm>
        </p:spPr>
        <p:txBody>
          <a:bodyPr>
            <a:normAutofit/>
          </a:bodyPr>
          <a:lstStyle>
            <a:lvl1pPr marL="360045" indent="-360045">
              <a:lnSpc>
                <a:spcPct val="90000"/>
              </a:lnSpc>
              <a:spcBef>
                <a:spcPts val="1200"/>
              </a:spcBef>
              <a:defRPr sz="2400" b="1">
                <a:latin typeface="Arial Narrow" pitchFamily="34" charset="0"/>
              </a:defRPr>
            </a:lvl1pPr>
            <a:lvl2pPr marL="604361" indent="-252889">
              <a:lnSpc>
                <a:spcPct val="90000"/>
              </a:lnSpc>
              <a:defRPr sz="2000">
                <a:latin typeface="Arial Narrow" pitchFamily="34" charset="0"/>
              </a:defRPr>
            </a:lvl2pPr>
            <a:lvl3pPr marL="848678" indent="-246460">
              <a:lnSpc>
                <a:spcPct val="90000"/>
              </a:lnSpc>
              <a:defRPr sz="1600">
                <a:latin typeface="Arial Narrow" pitchFamily="34" charset="0"/>
              </a:defRPr>
            </a:lvl3pPr>
            <a:lvl4pPr marL="1086565" indent="-237888">
              <a:lnSpc>
                <a:spcPct val="90000"/>
              </a:lnSpc>
              <a:defRPr sz="1400">
                <a:latin typeface="Arial Narrow" pitchFamily="34" charset="0"/>
              </a:defRPr>
            </a:lvl4pPr>
            <a:lvl5pPr marL="1333024" indent="-246460">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0"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2" name="Titelplatzhalter 1">
            <a:extLst>
              <a:ext uri="{FF2B5EF4-FFF2-40B4-BE49-F238E27FC236}">
                <a16:creationId xmlns:a16="http://schemas.microsoft.com/office/drawing/2014/main" id="{57085FBA-19C9-0C44-AC49-41F68F1C0C7D}"/>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7896836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par>
                          <p:cTn id="8" fill="hold">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
                                        <p:tgtEl>
                                          <p:spTgt spid="3"/>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
                                        <p:tgtEl>
                                          <p:spTgt spid="4"/>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200"/>
                        <p:tgtEl>
                          <p:spTgt spid="9"/>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200"/>
                        <p:tgtEl>
                          <p:spTgt spid="3"/>
                        </p:tgtEl>
                      </p:cBhvr>
                    </p:animEffect>
                  </p:childTnLst>
                </p:cTn>
              </p:par>
            </p:tnLst>
          </p:tmpl>
        </p:tmplLst>
      </p:bldP>
      <p:bldP spid="4" grpId="0"/>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200"/>
                        <p:tgtEl>
                          <p:spTgt spid="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3-spaltig mit Untertitel">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1008080" y="3214437"/>
            <a:ext cx="3959225" cy="936625"/>
          </a:xfrm>
        </p:spPr>
        <p:txBody>
          <a:bodyPr anchor="b">
            <a:normAutofit/>
          </a:bodyPr>
          <a:lstStyle>
            <a:lvl1pPr marL="0" indent="0">
              <a:lnSpc>
                <a:spcPct val="90000"/>
              </a:lnSpc>
              <a:buNone/>
              <a:defRPr sz="2800" b="1">
                <a:latin typeface="Arial Narrow" pitchFamily="34" charset="0"/>
              </a:defRPr>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3" name="Inhaltsplatzhalter 2"/>
          <p:cNvSpPr>
            <a:spLocks noGrp="1"/>
          </p:cNvSpPr>
          <p:nvPr>
            <p:ph sz="half" idx="1"/>
          </p:nvPr>
        </p:nvSpPr>
        <p:spPr>
          <a:xfrm>
            <a:off x="1008080" y="4392661"/>
            <a:ext cx="3959225" cy="2592359"/>
          </a:xfrm>
        </p:spPr>
        <p:txBody>
          <a:bodyPr/>
          <a:lstStyle>
            <a:lvl1pPr marL="366475" indent="-366475">
              <a:lnSpc>
                <a:spcPct val="90000"/>
              </a:lnSpc>
              <a:spcBef>
                <a:spcPts val="1200"/>
              </a:spcBef>
              <a:defRPr sz="2400" b="1">
                <a:latin typeface="Arial Narrow" pitchFamily="34" charset="0"/>
              </a:defRPr>
            </a:lvl1pPr>
            <a:lvl2pPr marL="608648" indent="-252889">
              <a:lnSpc>
                <a:spcPct val="90000"/>
              </a:lnSpc>
              <a:defRPr sz="2000">
                <a:latin typeface="Arial Narrow" pitchFamily="34" charset="0"/>
              </a:defRPr>
            </a:lvl2pPr>
            <a:lvl3pPr marL="848678" indent="-240030">
              <a:lnSpc>
                <a:spcPct val="90000"/>
              </a:lnSpc>
              <a:defRPr sz="1600">
                <a:latin typeface="Arial Narrow" pitchFamily="34" charset="0"/>
              </a:defRPr>
            </a:lvl3pPr>
            <a:lvl4pPr marL="1086565" indent="-244316">
              <a:lnSpc>
                <a:spcPct val="90000"/>
              </a:lnSpc>
              <a:defRPr sz="1400">
                <a:latin typeface="Arial Narrow" pitchFamily="34" charset="0"/>
              </a:defRPr>
            </a:lvl4pPr>
            <a:lvl5pPr marL="1330881" indent="-244316">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0" name="Textplatzhalter 2"/>
          <p:cNvSpPr>
            <a:spLocks noGrp="1"/>
          </p:cNvSpPr>
          <p:nvPr>
            <p:ph type="body" idx="14"/>
          </p:nvPr>
        </p:nvSpPr>
        <p:spPr>
          <a:xfrm>
            <a:off x="5183988" y="3214437"/>
            <a:ext cx="3959225" cy="936625"/>
          </a:xfrm>
        </p:spPr>
        <p:txBody>
          <a:bodyPr anchor="b">
            <a:normAutofit/>
          </a:bodyPr>
          <a:lstStyle>
            <a:lvl1pPr marL="0" indent="0">
              <a:lnSpc>
                <a:spcPct val="90000"/>
              </a:lnSpc>
              <a:buNone/>
              <a:defRPr sz="2800" b="1">
                <a:latin typeface="Arial Narrow" pitchFamily="34" charset="0"/>
              </a:defRPr>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4" name="Inhaltsplatzhalter 3"/>
          <p:cNvSpPr>
            <a:spLocks noGrp="1"/>
          </p:cNvSpPr>
          <p:nvPr>
            <p:ph sz="half" idx="2"/>
          </p:nvPr>
        </p:nvSpPr>
        <p:spPr>
          <a:xfrm>
            <a:off x="5183988" y="4392651"/>
            <a:ext cx="3959225" cy="2592360"/>
          </a:xfrm>
        </p:spPr>
        <p:txBody>
          <a:bodyPr>
            <a:normAutofit/>
          </a:bodyPr>
          <a:lstStyle>
            <a:lvl1pPr marL="360045" indent="-360045">
              <a:lnSpc>
                <a:spcPct val="90000"/>
              </a:lnSpc>
              <a:spcBef>
                <a:spcPts val="1200"/>
              </a:spcBef>
              <a:defRPr sz="2400" b="1">
                <a:latin typeface="Arial Narrow" pitchFamily="34" charset="0"/>
              </a:defRPr>
            </a:lvl1pPr>
            <a:lvl2pPr marL="604361" indent="-252889">
              <a:lnSpc>
                <a:spcPct val="90000"/>
              </a:lnSpc>
              <a:defRPr sz="2000">
                <a:latin typeface="Arial Narrow" pitchFamily="34" charset="0"/>
              </a:defRPr>
            </a:lvl2pPr>
            <a:lvl3pPr marL="848678" indent="-246460">
              <a:lnSpc>
                <a:spcPct val="90000"/>
              </a:lnSpc>
              <a:defRPr sz="1600">
                <a:latin typeface="Arial Narrow" pitchFamily="34" charset="0"/>
              </a:defRPr>
            </a:lvl3pPr>
            <a:lvl4pPr marL="1086565" indent="-237888">
              <a:lnSpc>
                <a:spcPct val="90000"/>
              </a:lnSpc>
              <a:defRPr sz="1400">
                <a:latin typeface="Arial Narrow" pitchFamily="34" charset="0"/>
              </a:defRPr>
            </a:lvl4pPr>
            <a:lvl5pPr marL="1333024" indent="-246460">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1" name="Textplatzhalter 2"/>
          <p:cNvSpPr>
            <a:spLocks noGrp="1"/>
          </p:cNvSpPr>
          <p:nvPr>
            <p:ph type="body" idx="15"/>
          </p:nvPr>
        </p:nvSpPr>
        <p:spPr>
          <a:xfrm>
            <a:off x="9359918" y="3214437"/>
            <a:ext cx="3959225" cy="936625"/>
          </a:xfrm>
        </p:spPr>
        <p:txBody>
          <a:bodyPr anchor="b">
            <a:normAutofit/>
          </a:bodyPr>
          <a:lstStyle>
            <a:lvl1pPr marL="0" indent="0">
              <a:lnSpc>
                <a:spcPct val="90000"/>
              </a:lnSpc>
              <a:buNone/>
              <a:defRPr sz="2800" b="1">
                <a:latin typeface="Arial Narrow" pitchFamily="34" charset="0"/>
              </a:defRPr>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7" name="Inhaltsplatzhalter 3"/>
          <p:cNvSpPr>
            <a:spLocks noGrp="1"/>
          </p:cNvSpPr>
          <p:nvPr>
            <p:ph sz="half" idx="12"/>
          </p:nvPr>
        </p:nvSpPr>
        <p:spPr>
          <a:xfrm>
            <a:off x="9359918" y="4392651"/>
            <a:ext cx="3959225" cy="2592360"/>
          </a:xfrm>
        </p:spPr>
        <p:txBody>
          <a:bodyPr>
            <a:normAutofit/>
          </a:bodyPr>
          <a:lstStyle>
            <a:lvl1pPr marL="360045" indent="-360045">
              <a:lnSpc>
                <a:spcPct val="90000"/>
              </a:lnSpc>
              <a:spcBef>
                <a:spcPts val="1200"/>
              </a:spcBef>
              <a:defRPr sz="2400" b="1">
                <a:latin typeface="Arial Narrow" pitchFamily="34" charset="0"/>
              </a:defRPr>
            </a:lvl1pPr>
            <a:lvl2pPr marL="604361" indent="-252889">
              <a:lnSpc>
                <a:spcPct val="90000"/>
              </a:lnSpc>
              <a:defRPr sz="2000">
                <a:latin typeface="Arial Narrow" pitchFamily="34" charset="0"/>
              </a:defRPr>
            </a:lvl2pPr>
            <a:lvl3pPr marL="848678" indent="-246460">
              <a:lnSpc>
                <a:spcPct val="90000"/>
              </a:lnSpc>
              <a:defRPr sz="1600">
                <a:latin typeface="Arial Narrow" pitchFamily="34" charset="0"/>
              </a:defRPr>
            </a:lvl3pPr>
            <a:lvl4pPr marL="1086565" indent="-237888">
              <a:lnSpc>
                <a:spcPct val="90000"/>
              </a:lnSpc>
              <a:defRPr sz="1400">
                <a:latin typeface="Arial Narrow" pitchFamily="34" charset="0"/>
              </a:defRPr>
            </a:lvl4pPr>
            <a:lvl5pPr marL="1333024" indent="-246460">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2"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3" name="Titelplatzhalter 1">
            <a:extLst>
              <a:ext uri="{FF2B5EF4-FFF2-40B4-BE49-F238E27FC236}">
                <a16:creationId xmlns:a16="http://schemas.microsoft.com/office/drawing/2014/main" id="{133FA068-10A9-844B-AEDA-3992E6806E15}"/>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42125450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par>
                          <p:cTn id="8" fill="hold">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
                                        <p:tgtEl>
                                          <p:spTgt spid="3"/>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00"/>
                                        <p:tgtEl>
                                          <p:spTgt spid="10"/>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200"/>
                                        <p:tgtEl>
                                          <p:spTgt spid="4"/>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200"/>
                                        <p:tgtEl>
                                          <p:spTgt spid="11"/>
                                        </p:tgtEl>
                                      </p:cBhvr>
                                    </p:animEffect>
                                  </p:childTnLst>
                                </p:cTn>
                              </p:par>
                            </p:childTnLst>
                          </p:cTn>
                        </p:par>
                        <p:par>
                          <p:cTn id="24" fill="hold">
                            <p:stCondLst>
                              <p:cond delay="12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200"/>
                        <p:tgtEl>
                          <p:spTgt spid="9"/>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200"/>
                        <p:tgtEl>
                          <p:spTgt spid="3"/>
                        </p:tgtEl>
                      </p:cBhvr>
                    </p:animEffect>
                  </p:childTnLst>
                </p:cTn>
              </p:par>
            </p:tnLst>
          </p:tmpl>
        </p:tmplLst>
      </p:bldP>
      <p:bldP spid="10" grpId="0">
        <p:tmplLst>
          <p:tmpl>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200"/>
                        <p:tgtEl>
                          <p:spTgt spid="10"/>
                        </p:tgtEl>
                      </p:cBhvr>
                    </p:animEffect>
                  </p:childTnLst>
                </p:cTn>
              </p:par>
            </p:tnLst>
          </p:tmpl>
        </p:tmplLst>
      </p:bldP>
      <p:bldP spid="4" grpId="0">
        <p:tmplLst>
          <p:tmpl>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200"/>
                        <p:tgtEl>
                          <p:spTgt spid="4"/>
                        </p:tgtEl>
                      </p:cBhvr>
                    </p:animEffect>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200"/>
                        <p:tgtEl>
                          <p:spTgt spid="11"/>
                        </p:tgtEl>
                      </p:cBhvr>
                    </p:animEffect>
                  </p:childTnLst>
                </p:cTn>
              </p:par>
            </p:tnLst>
          </p:tmpl>
        </p:tmplLst>
      </p:bldP>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200"/>
                        <p:tgtEl>
                          <p:spTgt spid="7"/>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3-spaltig mit Untertitel und Legende">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1008080" y="3167971"/>
            <a:ext cx="3959225" cy="936625"/>
          </a:xfrm>
        </p:spPr>
        <p:txBody>
          <a:bodyPr anchor="b">
            <a:normAutofit/>
          </a:bodyPr>
          <a:lstStyle>
            <a:lvl1pPr marL="0" indent="0">
              <a:lnSpc>
                <a:spcPct val="90000"/>
              </a:lnSpc>
              <a:buNone/>
              <a:defRPr sz="2800" b="1">
                <a:latin typeface="Arial Narrow" pitchFamily="34" charset="0"/>
              </a:defRPr>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3" name="Inhaltsplatzhalter 2"/>
          <p:cNvSpPr>
            <a:spLocks noGrp="1"/>
          </p:cNvSpPr>
          <p:nvPr>
            <p:ph sz="half" idx="1"/>
          </p:nvPr>
        </p:nvSpPr>
        <p:spPr>
          <a:xfrm>
            <a:off x="1008080" y="4248622"/>
            <a:ext cx="3959225" cy="2232245"/>
          </a:xfrm>
        </p:spPr>
        <p:txBody>
          <a:bodyPr/>
          <a:lstStyle>
            <a:lvl1pPr marL="366475" indent="-366475">
              <a:lnSpc>
                <a:spcPct val="90000"/>
              </a:lnSpc>
              <a:spcBef>
                <a:spcPts val="1200"/>
              </a:spcBef>
              <a:defRPr sz="2400" b="1">
                <a:latin typeface="Arial Narrow" pitchFamily="34" charset="0"/>
              </a:defRPr>
            </a:lvl1pPr>
            <a:lvl2pPr marL="608648" indent="-252889">
              <a:lnSpc>
                <a:spcPct val="90000"/>
              </a:lnSpc>
              <a:defRPr sz="2000">
                <a:latin typeface="Arial Narrow" pitchFamily="34" charset="0"/>
              </a:defRPr>
            </a:lvl2pPr>
            <a:lvl3pPr marL="848678" indent="-240030">
              <a:lnSpc>
                <a:spcPct val="90000"/>
              </a:lnSpc>
              <a:defRPr sz="1600">
                <a:latin typeface="Arial Narrow" pitchFamily="34" charset="0"/>
              </a:defRPr>
            </a:lvl3pPr>
            <a:lvl4pPr marL="1086565" indent="-244316">
              <a:lnSpc>
                <a:spcPct val="90000"/>
              </a:lnSpc>
              <a:defRPr sz="1400">
                <a:latin typeface="Arial Narrow" pitchFamily="34" charset="0"/>
              </a:defRPr>
            </a:lvl4pPr>
            <a:lvl5pPr marL="1330881" indent="-244316">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2" name="Textplatzhalter 2"/>
          <p:cNvSpPr>
            <a:spLocks noGrp="1"/>
          </p:cNvSpPr>
          <p:nvPr>
            <p:ph type="body" idx="16"/>
          </p:nvPr>
        </p:nvSpPr>
        <p:spPr>
          <a:xfrm>
            <a:off x="1008080" y="6624894"/>
            <a:ext cx="3959225" cy="504138"/>
          </a:xfrm>
        </p:spPr>
        <p:txBody>
          <a:bodyPr anchor="t" anchorCtr="0">
            <a:normAutofit/>
          </a:bodyPr>
          <a:lstStyle>
            <a:lvl1pPr marL="0" indent="0" algn="ctr">
              <a:lnSpc>
                <a:spcPct val="90000"/>
              </a:lnSpc>
              <a:buNone/>
              <a:defRPr sz="2000" b="0">
                <a:latin typeface="Arial Narrow" pitchFamily="34" charset="0"/>
              </a:defRPr>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dirty="0"/>
              <a:t>Textmasterformat bearbeiten</a:t>
            </a:r>
          </a:p>
        </p:txBody>
      </p:sp>
      <p:sp>
        <p:nvSpPr>
          <p:cNvPr id="10" name="Textplatzhalter 2"/>
          <p:cNvSpPr>
            <a:spLocks noGrp="1"/>
          </p:cNvSpPr>
          <p:nvPr>
            <p:ph type="body" idx="14"/>
          </p:nvPr>
        </p:nvSpPr>
        <p:spPr>
          <a:xfrm>
            <a:off x="5183988" y="3167971"/>
            <a:ext cx="3959225" cy="936625"/>
          </a:xfrm>
        </p:spPr>
        <p:txBody>
          <a:bodyPr anchor="b">
            <a:normAutofit/>
          </a:bodyPr>
          <a:lstStyle>
            <a:lvl1pPr marL="0" indent="0">
              <a:lnSpc>
                <a:spcPct val="90000"/>
              </a:lnSpc>
              <a:buNone/>
              <a:defRPr sz="2800" b="1">
                <a:latin typeface="Arial Narrow" pitchFamily="34" charset="0"/>
              </a:defRPr>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4" name="Inhaltsplatzhalter 3"/>
          <p:cNvSpPr>
            <a:spLocks noGrp="1"/>
          </p:cNvSpPr>
          <p:nvPr>
            <p:ph sz="half" idx="2"/>
          </p:nvPr>
        </p:nvSpPr>
        <p:spPr>
          <a:xfrm>
            <a:off x="5183988" y="4248631"/>
            <a:ext cx="3959225" cy="2232246"/>
          </a:xfrm>
        </p:spPr>
        <p:txBody>
          <a:bodyPr>
            <a:normAutofit/>
          </a:bodyPr>
          <a:lstStyle>
            <a:lvl1pPr marL="360045" indent="-360045">
              <a:lnSpc>
                <a:spcPct val="90000"/>
              </a:lnSpc>
              <a:spcBef>
                <a:spcPts val="1200"/>
              </a:spcBef>
              <a:defRPr sz="2400" b="1">
                <a:latin typeface="Arial Narrow" pitchFamily="34" charset="0"/>
              </a:defRPr>
            </a:lvl1pPr>
            <a:lvl2pPr marL="604361" indent="-252889">
              <a:lnSpc>
                <a:spcPct val="90000"/>
              </a:lnSpc>
              <a:defRPr sz="2000">
                <a:latin typeface="Arial Narrow" pitchFamily="34" charset="0"/>
              </a:defRPr>
            </a:lvl2pPr>
            <a:lvl3pPr marL="848678" indent="-246460">
              <a:lnSpc>
                <a:spcPct val="90000"/>
              </a:lnSpc>
              <a:defRPr sz="1600">
                <a:latin typeface="Arial Narrow" pitchFamily="34" charset="0"/>
              </a:defRPr>
            </a:lvl3pPr>
            <a:lvl4pPr marL="1086565" indent="-237888">
              <a:lnSpc>
                <a:spcPct val="90000"/>
              </a:lnSpc>
              <a:defRPr sz="1400">
                <a:latin typeface="Arial Narrow" pitchFamily="34" charset="0"/>
              </a:defRPr>
            </a:lvl4pPr>
            <a:lvl5pPr marL="1333024" indent="-246460">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3" name="Textplatzhalter 2"/>
          <p:cNvSpPr>
            <a:spLocks noGrp="1"/>
          </p:cNvSpPr>
          <p:nvPr>
            <p:ph type="body" idx="17"/>
          </p:nvPr>
        </p:nvSpPr>
        <p:spPr>
          <a:xfrm>
            <a:off x="5183988" y="6624894"/>
            <a:ext cx="3959225" cy="504138"/>
          </a:xfrm>
        </p:spPr>
        <p:txBody>
          <a:bodyPr anchor="t" anchorCtr="0">
            <a:normAutofit/>
          </a:bodyPr>
          <a:lstStyle>
            <a:lvl1pPr marL="0" indent="0" algn="ctr">
              <a:lnSpc>
                <a:spcPct val="90000"/>
              </a:lnSpc>
              <a:buNone/>
              <a:defRPr sz="2000" b="0">
                <a:latin typeface="Arial Narrow" pitchFamily="34" charset="0"/>
              </a:defRPr>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11" name="Textplatzhalter 2"/>
          <p:cNvSpPr>
            <a:spLocks noGrp="1"/>
          </p:cNvSpPr>
          <p:nvPr>
            <p:ph type="body" idx="15"/>
          </p:nvPr>
        </p:nvSpPr>
        <p:spPr>
          <a:xfrm>
            <a:off x="9359918" y="3167971"/>
            <a:ext cx="3959225" cy="936625"/>
          </a:xfrm>
        </p:spPr>
        <p:txBody>
          <a:bodyPr anchor="b">
            <a:normAutofit/>
          </a:bodyPr>
          <a:lstStyle>
            <a:lvl1pPr marL="0" indent="0">
              <a:lnSpc>
                <a:spcPct val="90000"/>
              </a:lnSpc>
              <a:buNone/>
              <a:defRPr sz="2800" b="1">
                <a:latin typeface="Arial Narrow" pitchFamily="34" charset="0"/>
              </a:defRPr>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7" name="Inhaltsplatzhalter 3"/>
          <p:cNvSpPr>
            <a:spLocks noGrp="1"/>
          </p:cNvSpPr>
          <p:nvPr>
            <p:ph sz="half" idx="12"/>
          </p:nvPr>
        </p:nvSpPr>
        <p:spPr>
          <a:xfrm>
            <a:off x="9359918" y="4248631"/>
            <a:ext cx="3959225" cy="2232246"/>
          </a:xfrm>
        </p:spPr>
        <p:txBody>
          <a:bodyPr>
            <a:normAutofit/>
          </a:bodyPr>
          <a:lstStyle>
            <a:lvl1pPr marL="360045" indent="-360045">
              <a:lnSpc>
                <a:spcPct val="90000"/>
              </a:lnSpc>
              <a:spcBef>
                <a:spcPts val="1200"/>
              </a:spcBef>
              <a:defRPr sz="2400" b="1">
                <a:latin typeface="Arial Narrow" pitchFamily="34" charset="0"/>
              </a:defRPr>
            </a:lvl1pPr>
            <a:lvl2pPr marL="604361" indent="-252889">
              <a:lnSpc>
                <a:spcPct val="90000"/>
              </a:lnSpc>
              <a:defRPr sz="2000">
                <a:latin typeface="Arial Narrow" pitchFamily="34" charset="0"/>
              </a:defRPr>
            </a:lvl2pPr>
            <a:lvl3pPr marL="848678" indent="-246460">
              <a:lnSpc>
                <a:spcPct val="90000"/>
              </a:lnSpc>
              <a:defRPr sz="1600">
                <a:latin typeface="Arial Narrow" pitchFamily="34" charset="0"/>
              </a:defRPr>
            </a:lvl3pPr>
            <a:lvl4pPr marL="1086565" indent="-237888">
              <a:lnSpc>
                <a:spcPct val="90000"/>
              </a:lnSpc>
              <a:defRPr sz="1400">
                <a:latin typeface="Arial Narrow" pitchFamily="34" charset="0"/>
              </a:defRPr>
            </a:lvl4pPr>
            <a:lvl5pPr marL="1333024" indent="-246460">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4" name="Textplatzhalter 2"/>
          <p:cNvSpPr>
            <a:spLocks noGrp="1"/>
          </p:cNvSpPr>
          <p:nvPr>
            <p:ph type="body" idx="18"/>
          </p:nvPr>
        </p:nvSpPr>
        <p:spPr>
          <a:xfrm>
            <a:off x="9359918" y="6624894"/>
            <a:ext cx="3959225" cy="504138"/>
          </a:xfrm>
        </p:spPr>
        <p:txBody>
          <a:bodyPr anchor="t" anchorCtr="0">
            <a:normAutofit/>
          </a:bodyPr>
          <a:lstStyle>
            <a:lvl1pPr marL="0" indent="0" algn="ctr">
              <a:lnSpc>
                <a:spcPct val="90000"/>
              </a:lnSpc>
              <a:buNone/>
              <a:defRPr sz="2000" b="0">
                <a:latin typeface="Arial Narrow" pitchFamily="34" charset="0"/>
              </a:defRPr>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15"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6" name="Titelplatzhalter 1">
            <a:extLst>
              <a:ext uri="{FF2B5EF4-FFF2-40B4-BE49-F238E27FC236}">
                <a16:creationId xmlns:a16="http://schemas.microsoft.com/office/drawing/2014/main" id="{AB120612-6DD7-454C-965E-881A16312098}"/>
              </a:ext>
            </a:extLst>
          </p:cNvPr>
          <p:cNvSpPr>
            <a:spLocks noGrp="1"/>
          </p:cNvSpPr>
          <p:nvPr>
            <p:ph type="title"/>
          </p:nvPr>
        </p:nvSpPr>
        <p:spPr>
          <a:xfrm>
            <a:off x="972564" y="1979278"/>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9304935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par>
                          <p:cTn id="8" fill="hold">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
                                        <p:tgtEl>
                                          <p:spTgt spid="3"/>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00"/>
                                        <p:tgtEl>
                                          <p:spTgt spid="12"/>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200"/>
                                        <p:tgtEl>
                                          <p:spTgt spid="10"/>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200"/>
                                        <p:tgtEl>
                                          <p:spTgt spid="4"/>
                                        </p:tgtEl>
                                      </p:cBhvr>
                                    </p:animEffect>
                                  </p:childTnLst>
                                </p:cTn>
                              </p:par>
                            </p:childTnLst>
                          </p:cTn>
                        </p:par>
                        <p:par>
                          <p:cTn id="24" fill="hold">
                            <p:stCondLst>
                              <p:cond delay="12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200"/>
                                        <p:tgtEl>
                                          <p:spTgt spid="13"/>
                                        </p:tgtEl>
                                      </p:cBhvr>
                                    </p:animEffect>
                                  </p:childTnLst>
                                </p:cTn>
                              </p:par>
                            </p:childTnLst>
                          </p:cTn>
                        </p:par>
                        <p:par>
                          <p:cTn id="28" fill="hold">
                            <p:stCondLst>
                              <p:cond delay="14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200"/>
                                        <p:tgtEl>
                                          <p:spTgt spid="11"/>
                                        </p:tgtEl>
                                      </p:cBhvr>
                                    </p:animEffect>
                                  </p:childTnLst>
                                </p:cTn>
                              </p:par>
                            </p:childTnLst>
                          </p:cTn>
                        </p:par>
                        <p:par>
                          <p:cTn id="32" fill="hold">
                            <p:stCondLst>
                              <p:cond delay="16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200"/>
                                        <p:tgtEl>
                                          <p:spTgt spid="7"/>
                                        </p:tgtEl>
                                      </p:cBhvr>
                                    </p:animEffect>
                                  </p:childTnLst>
                                </p:cTn>
                              </p:par>
                            </p:childTnLst>
                          </p:cTn>
                        </p:par>
                        <p:par>
                          <p:cTn id="36" fill="hold">
                            <p:stCondLst>
                              <p:cond delay="18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2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200"/>
                        <p:tgtEl>
                          <p:spTgt spid="9"/>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200"/>
                        <p:tgtEl>
                          <p:spTgt spid="3"/>
                        </p:tgtEl>
                      </p:cBhvr>
                    </p:animEffect>
                  </p:childTnLst>
                </p:cTn>
              </p:par>
            </p:tnLst>
          </p:tmpl>
        </p:tmplLst>
      </p:bldP>
      <p:bldP spid="12" grpId="0">
        <p:tmplLst>
          <p:tmpl>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00"/>
                        <p:tgtEl>
                          <p:spTgt spid="12"/>
                        </p:tgtEl>
                      </p:cBhvr>
                    </p:animEffect>
                  </p:childTnLst>
                </p:cTn>
              </p:par>
            </p:tnLst>
          </p:tmpl>
        </p:tmplLst>
      </p:bldP>
      <p:bldP spid="10" grpId="0">
        <p:tmplLst>
          <p:tmpl>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200"/>
                        <p:tgtEl>
                          <p:spTgt spid="10"/>
                        </p:tgtEl>
                      </p:cBhvr>
                    </p:animEffect>
                  </p:childTnLst>
                </p:cTn>
              </p:par>
            </p:tnLst>
          </p:tmpl>
        </p:tmplLst>
      </p:bldP>
      <p:bldP spid="4" grpId="0">
        <p:tmplLst>
          <p:tmpl>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200"/>
                        <p:tgtEl>
                          <p:spTgt spid="4"/>
                        </p:tgtEl>
                      </p:cBhvr>
                    </p:animEffect>
                  </p:childTnLst>
                </p:cTn>
              </p:par>
            </p:tnLst>
          </p:tmpl>
        </p:tmplLst>
      </p:bldP>
      <p:bldP spid="13" grpId="0">
        <p:tmplLst>
          <p:tmpl>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200"/>
                        <p:tgtEl>
                          <p:spTgt spid="13"/>
                        </p:tgtEl>
                      </p:cBhvr>
                    </p:animEffect>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200"/>
                        <p:tgtEl>
                          <p:spTgt spid="11"/>
                        </p:tgtEl>
                      </p:cBhvr>
                    </p:animEffect>
                  </p:childTnLst>
                </p:cTn>
              </p:par>
            </p:tnLst>
          </p:tmpl>
        </p:tmplLst>
      </p:bldP>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200"/>
                        <p:tgtEl>
                          <p:spTgt spid="7"/>
                        </p:tgtEl>
                      </p:cBhvr>
                    </p:animEffect>
                  </p:childTnLst>
                </p:cTn>
              </p:par>
            </p:tnLst>
          </p:tmpl>
        </p:tmplLst>
      </p:bldP>
      <p:bldP spid="14" grpId="0">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200"/>
                        <p:tgtEl>
                          <p:spTgt spid="14"/>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XXL - 1-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061" y="3058279"/>
            <a:ext cx="12312652" cy="3998742"/>
          </a:xfrm>
        </p:spPr>
        <p:txBody>
          <a:bodyPr/>
          <a:lstStyle>
            <a:lvl1pPr marL="360045" indent="-360045">
              <a:spcBef>
                <a:spcPts val="1200"/>
              </a:spcBef>
              <a:buClr>
                <a:srgbClr val="BD1818"/>
              </a:buClr>
              <a:defRPr sz="2800" b="1" baseline="0">
                <a:latin typeface="Arial Narrow" pitchFamily="34" charset="0"/>
              </a:defRPr>
            </a:lvl1pPr>
            <a:lvl2pPr marL="732949" indent="-372904">
              <a:spcBef>
                <a:spcPts val="540"/>
              </a:spcBef>
              <a:buClr>
                <a:srgbClr val="BD1818"/>
              </a:buClr>
              <a:defRPr sz="2400" baseline="0">
                <a:latin typeface="Arial Narrow" pitchFamily="34" charset="0"/>
              </a:defRPr>
            </a:lvl2pPr>
            <a:lvl3pPr marL="964406" indent="-231458">
              <a:buClr>
                <a:srgbClr val="BD1818"/>
              </a:buClr>
              <a:defRPr sz="2000" baseline="0">
                <a:latin typeface="Arial Narrow" pitchFamily="34" charset="0"/>
              </a:defRPr>
            </a:lvl3pPr>
            <a:lvl4pPr marL="1208723" indent="-244316">
              <a:spcBef>
                <a:spcPts val="203"/>
              </a:spcBef>
              <a:buClr>
                <a:srgbClr val="BD1818"/>
              </a:buClr>
              <a:defRPr sz="1600" baseline="0">
                <a:latin typeface="Arial Narrow" pitchFamily="34" charset="0"/>
              </a:defRPr>
            </a:lvl4pPr>
            <a:lvl5pPr marL="1453039" indent="-244316">
              <a:spcBef>
                <a:spcPts val="135"/>
              </a:spcBef>
              <a:buClr>
                <a:srgbClr val="BD1818"/>
              </a:buClr>
              <a:defRPr sz="1400" baseline="0">
                <a:latin typeface="Arial Narrow"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8" name="Foliennummernplatzhalter 5"/>
          <p:cNvSpPr>
            <a:spLocks noGrp="1"/>
          </p:cNvSpPr>
          <p:nvPr>
            <p:ph type="sldNum" sz="quarter" idx="4"/>
          </p:nvPr>
        </p:nvSpPr>
        <p:spPr>
          <a:xfrm>
            <a:off x="18" y="360189"/>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7" name="Titelplatzhalter 1">
            <a:extLst>
              <a:ext uri="{FF2B5EF4-FFF2-40B4-BE49-F238E27FC236}">
                <a16:creationId xmlns:a16="http://schemas.microsoft.com/office/drawing/2014/main" id="{129E89D7-983D-F244-BC4E-589F121726DB}"/>
              </a:ext>
            </a:extLst>
          </p:cNvPr>
          <p:cNvSpPr>
            <a:spLocks noGrp="1"/>
          </p:cNvSpPr>
          <p:nvPr>
            <p:ph type="title"/>
          </p:nvPr>
        </p:nvSpPr>
        <p:spPr>
          <a:xfrm>
            <a:off x="1008061" y="1757019"/>
            <a:ext cx="12312650" cy="1054867"/>
          </a:xfrm>
          <a:prstGeom prst="rect">
            <a:avLst/>
          </a:prstGeom>
        </p:spPr>
        <p:txBody>
          <a:bodyPr vert="horz" lIns="0" tIns="0" rIns="0" bIns="48600" rtlCol="0" anchor="b" anchorCtr="0">
            <a:normAutofit/>
          </a:bodyPr>
          <a:lstStyle>
            <a:lvl1pPr>
              <a:defRPr b="0"/>
            </a:lvl1pPr>
          </a:lstStyle>
          <a:p>
            <a:r>
              <a:rPr lang="de-DE" dirty="0"/>
              <a:t>Titelmasterformat durch Klicken bearbeiten</a:t>
            </a:r>
            <a:endParaRPr lang="de-AT" dirty="0"/>
          </a:p>
        </p:txBody>
      </p:sp>
    </p:spTree>
    <p:extLst>
      <p:ext uri="{BB962C8B-B14F-4D97-AF65-F5344CB8AC3E}">
        <p14:creationId xmlns:p14="http://schemas.microsoft.com/office/powerpoint/2010/main" val="3187588094"/>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XXL - 1-spaltig mit Untertitel">
    <p:spTree>
      <p:nvGrpSpPr>
        <p:cNvPr id="1" name=""/>
        <p:cNvGrpSpPr/>
        <p:nvPr/>
      </p:nvGrpSpPr>
      <p:grpSpPr>
        <a:xfrm>
          <a:off x="0" y="0"/>
          <a:ext cx="0" cy="0"/>
          <a:chOff x="0" y="0"/>
          <a:chExt cx="0" cy="0"/>
        </a:xfrm>
      </p:grpSpPr>
      <p:sp>
        <p:nvSpPr>
          <p:cNvPr id="8" name="Textplatzhalter 2"/>
          <p:cNvSpPr>
            <a:spLocks noGrp="1"/>
          </p:cNvSpPr>
          <p:nvPr>
            <p:ph type="body" idx="14"/>
          </p:nvPr>
        </p:nvSpPr>
        <p:spPr>
          <a:xfrm>
            <a:off x="1005607" y="2880441"/>
            <a:ext cx="12313878" cy="792088"/>
          </a:xfrm>
        </p:spPr>
        <p:txBody>
          <a:bodyPr anchor="b">
            <a:normAutofit/>
          </a:bodyPr>
          <a:lstStyle>
            <a:lvl1pPr marL="0" indent="0">
              <a:buNone/>
              <a:defRPr sz="28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3" name="Inhaltsplatzhalter 2"/>
          <p:cNvSpPr>
            <a:spLocks noGrp="1"/>
          </p:cNvSpPr>
          <p:nvPr>
            <p:ph idx="1"/>
          </p:nvPr>
        </p:nvSpPr>
        <p:spPr>
          <a:xfrm>
            <a:off x="1008063" y="3816570"/>
            <a:ext cx="12312650" cy="3240451"/>
          </a:xfrm>
        </p:spPr>
        <p:txBody>
          <a:bodyPr/>
          <a:lstStyle>
            <a:lvl1pPr marL="360045" indent="-360045">
              <a:spcBef>
                <a:spcPts val="1200"/>
              </a:spcBef>
              <a:buClr>
                <a:srgbClr val="BD1818"/>
              </a:buClr>
              <a:defRPr sz="2800" b="1" baseline="0">
                <a:latin typeface="Arial Narrow" pitchFamily="34" charset="0"/>
              </a:defRPr>
            </a:lvl1pPr>
            <a:lvl2pPr marL="732949" indent="-385763">
              <a:spcBef>
                <a:spcPts val="540"/>
              </a:spcBef>
              <a:buClr>
                <a:srgbClr val="BD1818"/>
              </a:buClr>
              <a:defRPr sz="2400" baseline="0">
                <a:latin typeface="Arial Narrow" pitchFamily="34" charset="0"/>
              </a:defRPr>
            </a:lvl2pPr>
            <a:lvl3pPr marL="964406" indent="-231458">
              <a:buClr>
                <a:srgbClr val="BD1818"/>
              </a:buClr>
              <a:defRPr sz="2000" baseline="0">
                <a:latin typeface="Arial Narrow" pitchFamily="34" charset="0"/>
              </a:defRPr>
            </a:lvl3pPr>
            <a:lvl4pPr marL="1208723" indent="-244316">
              <a:spcBef>
                <a:spcPts val="203"/>
              </a:spcBef>
              <a:buClr>
                <a:srgbClr val="BD1818"/>
              </a:buClr>
              <a:defRPr sz="1600" baseline="0">
                <a:latin typeface="Arial Narrow" pitchFamily="34" charset="0"/>
              </a:defRPr>
            </a:lvl4pPr>
            <a:lvl5pPr marL="1453039" indent="-231458">
              <a:spcBef>
                <a:spcPts val="135"/>
              </a:spcBef>
              <a:buClr>
                <a:srgbClr val="BD1818"/>
              </a:buClr>
              <a:defRPr sz="1400" baseline="0">
                <a:latin typeface="Arial Narrow"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9" name="Foliennummernplatzhalter 5"/>
          <p:cNvSpPr>
            <a:spLocks noGrp="1"/>
          </p:cNvSpPr>
          <p:nvPr>
            <p:ph type="sldNum" sz="quarter" idx="4"/>
          </p:nvPr>
        </p:nvSpPr>
        <p:spPr>
          <a:xfrm>
            <a:off x="18" y="360189"/>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2B847E58-FF94-784A-B6FA-84320A48DA80}"/>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13843212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XXL - 2-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995070" y="2952451"/>
            <a:ext cx="6040800" cy="4104570"/>
          </a:xfrm>
        </p:spPr>
        <p:txBody>
          <a:bodyPr/>
          <a:lstStyle>
            <a:lvl1pPr marL="360045" indent="-360045">
              <a:spcBef>
                <a:spcPts val="1200"/>
              </a:spcBef>
              <a:buClr>
                <a:srgbClr val="BD1818"/>
              </a:buClr>
              <a:defRPr sz="2800" b="1" baseline="0">
                <a:latin typeface="Arial Narrow" pitchFamily="34" charset="0"/>
              </a:defRPr>
            </a:lvl1pPr>
            <a:lvl2pPr marL="732949" indent="-372904">
              <a:spcBef>
                <a:spcPts val="540"/>
              </a:spcBef>
              <a:buClr>
                <a:srgbClr val="BD1818"/>
              </a:buClr>
              <a:defRPr sz="2400" baseline="0">
                <a:latin typeface="Arial Narrow" pitchFamily="34" charset="0"/>
              </a:defRPr>
            </a:lvl2pPr>
            <a:lvl3pPr marL="964406" indent="-231458">
              <a:buClr>
                <a:srgbClr val="BD1818"/>
              </a:buClr>
              <a:defRPr sz="2000" baseline="0">
                <a:latin typeface="Arial Narrow" pitchFamily="34" charset="0"/>
              </a:defRPr>
            </a:lvl3pPr>
            <a:lvl4pPr marL="1208723" indent="-244316">
              <a:spcBef>
                <a:spcPts val="203"/>
              </a:spcBef>
              <a:buClr>
                <a:srgbClr val="BD1818"/>
              </a:buClr>
              <a:defRPr sz="1600" baseline="0">
                <a:latin typeface="Arial Narrow" pitchFamily="34" charset="0"/>
              </a:defRPr>
            </a:lvl4pPr>
            <a:lvl5pPr marL="1453039" indent="-244316">
              <a:spcBef>
                <a:spcPts val="135"/>
              </a:spcBef>
              <a:buClr>
                <a:srgbClr val="BD1818"/>
              </a:buClr>
              <a:defRPr sz="1400" baseline="0">
                <a:latin typeface="Arial Narrow"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Inhaltsplatzhalter 2"/>
          <p:cNvSpPr>
            <a:spLocks noGrp="1"/>
          </p:cNvSpPr>
          <p:nvPr>
            <p:ph idx="13"/>
          </p:nvPr>
        </p:nvSpPr>
        <p:spPr>
          <a:xfrm>
            <a:off x="7272338" y="2952451"/>
            <a:ext cx="6040800" cy="4104570"/>
          </a:xfrm>
        </p:spPr>
        <p:txBody>
          <a:bodyPr/>
          <a:lstStyle>
            <a:lvl1pPr marL="360045" indent="-360045">
              <a:spcBef>
                <a:spcPts val="1200"/>
              </a:spcBef>
              <a:defRPr sz="2800" b="1" baseline="0">
                <a:latin typeface="Arial Narrow" pitchFamily="34" charset="0"/>
              </a:defRPr>
            </a:lvl1pPr>
            <a:lvl2pPr marL="732949" indent="-385763">
              <a:spcBef>
                <a:spcPts val="540"/>
              </a:spcBef>
              <a:defRPr sz="2400" baseline="0">
                <a:latin typeface="Arial Narrow" pitchFamily="34" charset="0"/>
              </a:defRPr>
            </a:lvl2pPr>
            <a:lvl3pPr marL="964406" indent="-231458">
              <a:defRPr sz="2000" baseline="0">
                <a:latin typeface="Arial Narrow" pitchFamily="34" charset="0"/>
              </a:defRPr>
            </a:lvl3pPr>
            <a:lvl4pPr marL="1208723" indent="-244316">
              <a:spcBef>
                <a:spcPts val="203"/>
              </a:spcBef>
              <a:defRPr sz="1600" baseline="0">
                <a:latin typeface="Arial Narrow" pitchFamily="34" charset="0"/>
              </a:defRPr>
            </a:lvl4pPr>
            <a:lvl5pPr marL="1453039" indent="-231458">
              <a:spcBef>
                <a:spcPts val="135"/>
              </a:spcBef>
              <a:defRPr sz="1400" baseline="0">
                <a:latin typeface="Arial Narrow"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9" name="Foliennummernplatzhalter 5"/>
          <p:cNvSpPr>
            <a:spLocks noGrp="1"/>
          </p:cNvSpPr>
          <p:nvPr>
            <p:ph type="sldNum" sz="quarter" idx="4"/>
          </p:nvPr>
        </p:nvSpPr>
        <p:spPr>
          <a:xfrm>
            <a:off x="18" y="360189"/>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8" name="Titelplatzhalter 1">
            <a:extLst>
              <a:ext uri="{FF2B5EF4-FFF2-40B4-BE49-F238E27FC236}">
                <a16:creationId xmlns:a16="http://schemas.microsoft.com/office/drawing/2014/main" id="{2D24D1C5-4F06-714D-B883-1A356A184A35}"/>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68891437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a:xfrm>
          <a:off x="0" y="0"/>
          <a:ext cx="0" cy="0"/>
          <a:chOff x="0" y="0"/>
          <a:chExt cx="0" cy="0"/>
        </a:xfrm>
      </p:grpSpPr>
      <p:sp>
        <p:nvSpPr>
          <p:cNvPr id="16" name="Bildplatzhalter 17"/>
          <p:cNvSpPr>
            <a:spLocks noGrp="1"/>
          </p:cNvSpPr>
          <p:nvPr>
            <p:ph type="pic" sz="quarter" idx="10"/>
          </p:nvPr>
        </p:nvSpPr>
        <p:spPr>
          <a:xfrm>
            <a:off x="1006901" y="3274923"/>
            <a:ext cx="12312648" cy="2485932"/>
          </a:xfrm>
        </p:spPr>
        <p:txBody>
          <a:bodyPr anchor="ctr" anchorCtr="1"/>
          <a:lstStyle>
            <a:lvl1pPr marL="0" indent="0">
              <a:buFontTx/>
              <a:buNone/>
              <a:defRPr/>
            </a:lvl1pPr>
          </a:lstStyle>
          <a:p>
            <a:r>
              <a:rPr lang="de-DE" dirty="0"/>
              <a:t>Bild durch Klicken auf Symbol hinzufügen</a:t>
            </a:r>
            <a:endParaRPr lang="de-AT" dirty="0"/>
          </a:p>
        </p:txBody>
      </p:sp>
      <p:sp>
        <p:nvSpPr>
          <p:cNvPr id="3" name="Untertitel 2"/>
          <p:cNvSpPr>
            <a:spLocks noGrp="1"/>
          </p:cNvSpPr>
          <p:nvPr>
            <p:ph type="subTitle" idx="1"/>
          </p:nvPr>
        </p:nvSpPr>
        <p:spPr>
          <a:xfrm>
            <a:off x="1008063" y="5904860"/>
            <a:ext cx="12313810" cy="1224171"/>
          </a:xfrm>
        </p:spPr>
        <p:txBody>
          <a:bodyPr anchor="b" anchorCtr="0">
            <a:normAutofit/>
          </a:bodyPr>
          <a:lstStyle>
            <a:lvl1pPr marL="0" indent="0" algn="r">
              <a:spcBef>
                <a:spcPts val="810"/>
              </a:spcBef>
              <a:buNone/>
              <a:defRPr sz="2800">
                <a:solidFill>
                  <a:schemeClr val="tx1"/>
                </a:solidFill>
              </a:defRPr>
            </a:lvl1pPr>
            <a:lvl2pPr marL="617220" indent="0" algn="ctr">
              <a:buNone/>
              <a:defRPr>
                <a:solidFill>
                  <a:schemeClr val="tx1">
                    <a:tint val="75000"/>
                  </a:schemeClr>
                </a:solidFill>
              </a:defRPr>
            </a:lvl2pPr>
            <a:lvl3pPr marL="1234440" indent="0" algn="ctr">
              <a:buNone/>
              <a:defRPr>
                <a:solidFill>
                  <a:schemeClr val="tx1">
                    <a:tint val="75000"/>
                  </a:schemeClr>
                </a:solidFill>
              </a:defRPr>
            </a:lvl3pPr>
            <a:lvl4pPr marL="1851660" indent="0" algn="ctr">
              <a:buNone/>
              <a:defRPr>
                <a:solidFill>
                  <a:schemeClr val="tx1">
                    <a:tint val="75000"/>
                  </a:schemeClr>
                </a:solidFill>
              </a:defRPr>
            </a:lvl4pPr>
            <a:lvl5pPr marL="2468880" indent="0" algn="ctr">
              <a:buNone/>
              <a:defRPr>
                <a:solidFill>
                  <a:schemeClr val="tx1">
                    <a:tint val="75000"/>
                  </a:schemeClr>
                </a:solidFill>
              </a:defRPr>
            </a:lvl5pPr>
            <a:lvl6pPr marL="3086100" indent="0" algn="ctr">
              <a:buNone/>
              <a:defRPr>
                <a:solidFill>
                  <a:schemeClr val="tx1">
                    <a:tint val="75000"/>
                  </a:schemeClr>
                </a:solidFill>
              </a:defRPr>
            </a:lvl6pPr>
            <a:lvl7pPr marL="3703320" indent="0" algn="ctr">
              <a:buNone/>
              <a:defRPr>
                <a:solidFill>
                  <a:schemeClr val="tx1">
                    <a:tint val="75000"/>
                  </a:schemeClr>
                </a:solidFill>
              </a:defRPr>
            </a:lvl7pPr>
            <a:lvl8pPr marL="4320540" indent="0" algn="ctr">
              <a:buNone/>
              <a:defRPr>
                <a:solidFill>
                  <a:schemeClr val="tx1">
                    <a:tint val="75000"/>
                  </a:schemeClr>
                </a:solidFill>
              </a:defRPr>
            </a:lvl8pPr>
            <a:lvl9pPr marL="4937760"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8" name="Titelplatzhalter 1">
            <a:extLst>
              <a:ext uri="{FF2B5EF4-FFF2-40B4-BE49-F238E27FC236}">
                <a16:creationId xmlns:a16="http://schemas.microsoft.com/office/drawing/2014/main" id="{B85EF4A0-BFBA-564C-ADFA-08EB1A57318A}"/>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126563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XXL - 2-spaltig mit gemeinsamen Untertitel">
    <p:spTree>
      <p:nvGrpSpPr>
        <p:cNvPr id="1" name=""/>
        <p:cNvGrpSpPr/>
        <p:nvPr/>
      </p:nvGrpSpPr>
      <p:grpSpPr>
        <a:xfrm>
          <a:off x="0" y="0"/>
          <a:ext cx="0" cy="0"/>
          <a:chOff x="0" y="0"/>
          <a:chExt cx="0" cy="0"/>
        </a:xfrm>
      </p:grpSpPr>
      <p:sp>
        <p:nvSpPr>
          <p:cNvPr id="8" name="Textplatzhalter 2"/>
          <p:cNvSpPr>
            <a:spLocks noGrp="1"/>
          </p:cNvSpPr>
          <p:nvPr>
            <p:ph type="body" idx="14"/>
          </p:nvPr>
        </p:nvSpPr>
        <p:spPr>
          <a:xfrm>
            <a:off x="1000488" y="2880441"/>
            <a:ext cx="12312650" cy="816246"/>
          </a:xfrm>
        </p:spPr>
        <p:txBody>
          <a:bodyPr anchor="b">
            <a:normAutofit/>
          </a:bodyPr>
          <a:lstStyle>
            <a:lvl1pPr marL="0" indent="0">
              <a:buNone/>
              <a:defRPr sz="3200" b="1">
                <a:latin typeface="Arial Narrow" pitchFamily="34" charset="0"/>
              </a:defRPr>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dirty="0"/>
              <a:t>Textmasterformat bearbeiten</a:t>
            </a:r>
          </a:p>
        </p:txBody>
      </p:sp>
      <p:sp>
        <p:nvSpPr>
          <p:cNvPr id="3" name="Inhaltsplatzhalter 2"/>
          <p:cNvSpPr>
            <a:spLocks noGrp="1"/>
          </p:cNvSpPr>
          <p:nvPr>
            <p:ph idx="1"/>
          </p:nvPr>
        </p:nvSpPr>
        <p:spPr>
          <a:xfrm>
            <a:off x="1005659" y="3888581"/>
            <a:ext cx="6040800" cy="3096430"/>
          </a:xfrm>
        </p:spPr>
        <p:txBody>
          <a:bodyPr/>
          <a:lstStyle>
            <a:lvl1pPr marL="360045" indent="-360045">
              <a:spcBef>
                <a:spcPts val="1200"/>
              </a:spcBef>
              <a:defRPr sz="2800" b="1" baseline="0">
                <a:latin typeface="Arial Narrow" pitchFamily="34" charset="0"/>
              </a:defRPr>
            </a:lvl1pPr>
            <a:lvl2pPr marL="732949" indent="-385763">
              <a:spcBef>
                <a:spcPts val="540"/>
              </a:spcBef>
              <a:defRPr sz="2400" baseline="0">
                <a:latin typeface="Arial Narrow" pitchFamily="34" charset="0"/>
              </a:defRPr>
            </a:lvl2pPr>
            <a:lvl3pPr marL="964406" indent="-231458">
              <a:defRPr sz="2000" baseline="0">
                <a:latin typeface="Arial Narrow" pitchFamily="34" charset="0"/>
              </a:defRPr>
            </a:lvl3pPr>
            <a:lvl4pPr marL="1208723" indent="-244316">
              <a:spcBef>
                <a:spcPts val="203"/>
              </a:spcBef>
              <a:defRPr sz="1600" baseline="0">
                <a:latin typeface="Arial Narrow" pitchFamily="34" charset="0"/>
              </a:defRPr>
            </a:lvl4pPr>
            <a:lvl5pPr marL="1453039" indent="-231458">
              <a:spcBef>
                <a:spcPts val="135"/>
              </a:spcBef>
              <a:defRPr sz="1400" baseline="0">
                <a:latin typeface="Arial Narrow"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Inhaltsplatzhalter 2"/>
          <p:cNvSpPr>
            <a:spLocks noGrp="1"/>
          </p:cNvSpPr>
          <p:nvPr>
            <p:ph idx="13"/>
          </p:nvPr>
        </p:nvSpPr>
        <p:spPr>
          <a:xfrm>
            <a:off x="7272338" y="3888581"/>
            <a:ext cx="6040800" cy="3096430"/>
          </a:xfrm>
        </p:spPr>
        <p:txBody>
          <a:bodyPr/>
          <a:lstStyle>
            <a:lvl1pPr marL="360045" indent="-360045">
              <a:spcBef>
                <a:spcPts val="1200"/>
              </a:spcBef>
              <a:defRPr sz="2800" b="1" baseline="0">
                <a:latin typeface="Arial Narrow" pitchFamily="34" charset="0"/>
              </a:defRPr>
            </a:lvl1pPr>
            <a:lvl2pPr marL="732949" indent="-385763">
              <a:spcBef>
                <a:spcPts val="540"/>
              </a:spcBef>
              <a:defRPr sz="2400" baseline="0">
                <a:latin typeface="Arial Narrow" pitchFamily="34" charset="0"/>
              </a:defRPr>
            </a:lvl2pPr>
            <a:lvl3pPr marL="964406" indent="-231458">
              <a:defRPr sz="2000" baseline="0">
                <a:latin typeface="Arial Narrow" pitchFamily="34" charset="0"/>
              </a:defRPr>
            </a:lvl3pPr>
            <a:lvl4pPr marL="1208723" indent="-244316">
              <a:spcBef>
                <a:spcPts val="203"/>
              </a:spcBef>
              <a:defRPr sz="1600" baseline="0">
                <a:latin typeface="Arial Narrow" pitchFamily="34" charset="0"/>
              </a:defRPr>
            </a:lvl4pPr>
            <a:lvl5pPr marL="1453039" indent="-231458">
              <a:spcBef>
                <a:spcPts val="135"/>
              </a:spcBef>
              <a:defRPr sz="1400" baseline="0">
                <a:latin typeface="Arial Narrow"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9" name="Foliennummernplatzhalter 5"/>
          <p:cNvSpPr>
            <a:spLocks noGrp="1"/>
          </p:cNvSpPr>
          <p:nvPr>
            <p:ph type="sldNum" sz="quarter" idx="4"/>
          </p:nvPr>
        </p:nvSpPr>
        <p:spPr>
          <a:xfrm>
            <a:off x="18" y="360189"/>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D7E50AFF-566C-BE45-B9E8-8767340E07D2}"/>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3207560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XXL - 2-spaltig mit Untertitel">
    <p:spTree>
      <p:nvGrpSpPr>
        <p:cNvPr id="1" name=""/>
        <p:cNvGrpSpPr/>
        <p:nvPr/>
      </p:nvGrpSpPr>
      <p:grpSpPr>
        <a:xfrm>
          <a:off x="0" y="0"/>
          <a:ext cx="0" cy="0"/>
          <a:chOff x="0" y="0"/>
          <a:chExt cx="0" cy="0"/>
        </a:xfrm>
      </p:grpSpPr>
      <p:sp>
        <p:nvSpPr>
          <p:cNvPr id="9" name="Textplatzhalter 4"/>
          <p:cNvSpPr>
            <a:spLocks noGrp="1"/>
          </p:cNvSpPr>
          <p:nvPr>
            <p:ph type="body" sz="quarter" idx="3"/>
          </p:nvPr>
        </p:nvSpPr>
        <p:spPr>
          <a:xfrm>
            <a:off x="1008061" y="2880441"/>
            <a:ext cx="6040800" cy="816246"/>
          </a:xfrm>
        </p:spPr>
        <p:txBody>
          <a:bodyPr anchor="b">
            <a:normAutofit/>
          </a:bodyPr>
          <a:lstStyle>
            <a:lvl1pPr marL="0" indent="0">
              <a:buNone/>
              <a:defRPr sz="3200" b="1">
                <a:latin typeface="Arial Narrow" pitchFamily="34" charset="0"/>
              </a:defRPr>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3" name="Inhaltsplatzhalter 2"/>
          <p:cNvSpPr>
            <a:spLocks noGrp="1"/>
          </p:cNvSpPr>
          <p:nvPr>
            <p:ph idx="1"/>
          </p:nvPr>
        </p:nvSpPr>
        <p:spPr>
          <a:xfrm>
            <a:off x="1008061" y="3888581"/>
            <a:ext cx="6040800" cy="3096430"/>
          </a:xfrm>
        </p:spPr>
        <p:txBody>
          <a:bodyPr/>
          <a:lstStyle>
            <a:lvl1pPr marL="360045" indent="-360045">
              <a:spcBef>
                <a:spcPts val="1200"/>
              </a:spcBef>
              <a:defRPr sz="2800" b="0" baseline="0">
                <a:latin typeface="Arial Narrow" pitchFamily="34" charset="0"/>
              </a:defRPr>
            </a:lvl1pPr>
            <a:lvl2pPr marL="732949" indent="-385763">
              <a:spcBef>
                <a:spcPts val="540"/>
              </a:spcBef>
              <a:defRPr sz="2400" baseline="0">
                <a:latin typeface="Arial Narrow" pitchFamily="34" charset="0"/>
              </a:defRPr>
            </a:lvl2pPr>
            <a:lvl3pPr marL="964406" indent="-231458">
              <a:defRPr sz="2000" baseline="0">
                <a:latin typeface="Arial Narrow" pitchFamily="34" charset="0"/>
              </a:defRPr>
            </a:lvl3pPr>
            <a:lvl4pPr marL="1208723" indent="-244316">
              <a:spcBef>
                <a:spcPts val="203"/>
              </a:spcBef>
              <a:defRPr sz="1600" baseline="0">
                <a:latin typeface="Arial Narrow" pitchFamily="34" charset="0"/>
              </a:defRPr>
            </a:lvl4pPr>
            <a:lvl5pPr marL="1453039" indent="-231458">
              <a:spcBef>
                <a:spcPts val="135"/>
              </a:spcBef>
              <a:defRPr sz="1400" baseline="0">
                <a:latin typeface="Arial Narrow"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Textplatzhalter 2"/>
          <p:cNvSpPr>
            <a:spLocks noGrp="1"/>
          </p:cNvSpPr>
          <p:nvPr>
            <p:ph type="body" idx="14"/>
          </p:nvPr>
        </p:nvSpPr>
        <p:spPr>
          <a:xfrm>
            <a:off x="7282292" y="2880441"/>
            <a:ext cx="6040800" cy="816246"/>
          </a:xfrm>
        </p:spPr>
        <p:txBody>
          <a:bodyPr anchor="b">
            <a:normAutofit/>
          </a:bodyPr>
          <a:lstStyle>
            <a:lvl1pPr marL="0" indent="0">
              <a:buNone/>
              <a:defRPr sz="3200" b="1">
                <a:latin typeface="Arial Narrow" pitchFamily="34" charset="0"/>
              </a:defRPr>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7" name="Inhaltsplatzhalter 2"/>
          <p:cNvSpPr>
            <a:spLocks noGrp="1"/>
          </p:cNvSpPr>
          <p:nvPr>
            <p:ph idx="13"/>
          </p:nvPr>
        </p:nvSpPr>
        <p:spPr>
          <a:xfrm>
            <a:off x="7272338" y="3888580"/>
            <a:ext cx="6040800" cy="3096430"/>
          </a:xfrm>
        </p:spPr>
        <p:txBody>
          <a:bodyPr/>
          <a:lstStyle>
            <a:lvl1pPr marL="360045" indent="-360045">
              <a:spcBef>
                <a:spcPts val="1200"/>
              </a:spcBef>
              <a:defRPr sz="2800" b="0" baseline="0">
                <a:latin typeface="Arial Narrow" pitchFamily="34" charset="0"/>
              </a:defRPr>
            </a:lvl1pPr>
            <a:lvl2pPr marL="732949" indent="-385763">
              <a:spcBef>
                <a:spcPts val="540"/>
              </a:spcBef>
              <a:defRPr sz="2400" baseline="0">
                <a:latin typeface="Arial Narrow" pitchFamily="34" charset="0"/>
              </a:defRPr>
            </a:lvl2pPr>
            <a:lvl3pPr marL="964406" indent="-231458">
              <a:defRPr sz="2000" baseline="0">
                <a:latin typeface="Arial Narrow" pitchFamily="34" charset="0"/>
              </a:defRPr>
            </a:lvl3pPr>
            <a:lvl4pPr marL="1208723" indent="-244316">
              <a:spcBef>
                <a:spcPts val="203"/>
              </a:spcBef>
              <a:defRPr sz="1600" baseline="0">
                <a:latin typeface="Arial Narrow" pitchFamily="34" charset="0"/>
              </a:defRPr>
            </a:lvl4pPr>
            <a:lvl5pPr marL="1453039" indent="-231458">
              <a:spcBef>
                <a:spcPts val="135"/>
              </a:spcBef>
              <a:defRPr sz="1400" baseline="0">
                <a:latin typeface="Arial Narrow"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1" name="Foliennummernplatzhalter 5"/>
          <p:cNvSpPr>
            <a:spLocks noGrp="1"/>
          </p:cNvSpPr>
          <p:nvPr>
            <p:ph type="sldNum" sz="quarter" idx="4"/>
          </p:nvPr>
        </p:nvSpPr>
        <p:spPr>
          <a:xfrm>
            <a:off x="18" y="360189"/>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F15EF540-343D-1645-881E-812D53E1EA97}"/>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35641027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XL -3-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997878" y="3168481"/>
            <a:ext cx="3960000" cy="3816530"/>
          </a:xfrm>
        </p:spPr>
        <p:txBody>
          <a:bodyPr/>
          <a:lstStyle>
            <a:lvl1pPr marL="360045" indent="-360045">
              <a:lnSpc>
                <a:spcPct val="90000"/>
              </a:lnSpc>
              <a:spcBef>
                <a:spcPts val="1200"/>
              </a:spcBef>
              <a:buClr>
                <a:srgbClr val="BD1818"/>
              </a:buClr>
              <a:defRPr sz="2800" b="1" baseline="0">
                <a:latin typeface="Arial Narrow" pitchFamily="34" charset="0"/>
              </a:defRPr>
            </a:lvl1pPr>
            <a:lvl2pPr marL="730806" indent="-366475">
              <a:lnSpc>
                <a:spcPct val="90000"/>
              </a:lnSpc>
              <a:spcBef>
                <a:spcPts val="540"/>
              </a:spcBef>
              <a:buClr>
                <a:srgbClr val="BD1818"/>
              </a:buClr>
              <a:defRPr sz="2400" baseline="0">
                <a:latin typeface="Arial Narrow" pitchFamily="34" charset="0"/>
              </a:defRPr>
            </a:lvl2pPr>
            <a:lvl3pPr marL="964406" indent="-231458">
              <a:lnSpc>
                <a:spcPct val="90000"/>
              </a:lnSpc>
              <a:buClr>
                <a:srgbClr val="BD1818"/>
              </a:buClr>
              <a:defRPr sz="2000" baseline="0">
                <a:latin typeface="Arial Narrow" pitchFamily="34" charset="0"/>
              </a:defRPr>
            </a:lvl3pPr>
            <a:lvl4pPr marL="1208723" indent="-244316">
              <a:lnSpc>
                <a:spcPct val="90000"/>
              </a:lnSpc>
              <a:spcBef>
                <a:spcPts val="203"/>
              </a:spcBef>
              <a:buClr>
                <a:srgbClr val="BD1818"/>
              </a:buClr>
              <a:defRPr sz="1600" baseline="0">
                <a:latin typeface="Arial Narrow" pitchFamily="34" charset="0"/>
              </a:defRPr>
            </a:lvl4pPr>
            <a:lvl5pPr marL="1453039" indent="-244316">
              <a:lnSpc>
                <a:spcPct val="90000"/>
              </a:lnSpc>
              <a:spcBef>
                <a:spcPts val="135"/>
              </a:spcBef>
              <a:buClr>
                <a:srgbClr val="BD1818"/>
              </a:buClr>
              <a:defRPr sz="1400" baseline="0">
                <a:latin typeface="Arial Narrow"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Inhaltsplatzhalter 2"/>
          <p:cNvSpPr>
            <a:spLocks noGrp="1"/>
          </p:cNvSpPr>
          <p:nvPr>
            <p:ph idx="13"/>
          </p:nvPr>
        </p:nvSpPr>
        <p:spPr>
          <a:xfrm>
            <a:off x="5176638" y="3168481"/>
            <a:ext cx="3960000" cy="3816530"/>
          </a:xfrm>
        </p:spPr>
        <p:txBody>
          <a:bodyPr/>
          <a:lstStyle>
            <a:lvl1pPr marL="360045" indent="-360045">
              <a:lnSpc>
                <a:spcPct val="90000"/>
              </a:lnSpc>
              <a:spcBef>
                <a:spcPts val="1200"/>
              </a:spcBef>
              <a:defRPr sz="2800" b="1" baseline="0">
                <a:latin typeface="Arial Narrow" pitchFamily="34" charset="0"/>
              </a:defRPr>
            </a:lvl1pPr>
            <a:lvl2pPr marL="732949" indent="-385763">
              <a:lnSpc>
                <a:spcPct val="90000"/>
              </a:lnSpc>
              <a:spcBef>
                <a:spcPts val="540"/>
              </a:spcBef>
              <a:defRPr sz="2400" baseline="0">
                <a:latin typeface="Arial Narrow" pitchFamily="34" charset="0"/>
              </a:defRPr>
            </a:lvl2pPr>
            <a:lvl3pPr marL="964406" indent="-231458">
              <a:lnSpc>
                <a:spcPct val="90000"/>
              </a:lnSpc>
              <a:defRPr sz="2000" baseline="0">
                <a:latin typeface="Arial Narrow" pitchFamily="34" charset="0"/>
              </a:defRPr>
            </a:lvl3pPr>
            <a:lvl4pPr marL="1208723" indent="-244316">
              <a:lnSpc>
                <a:spcPct val="90000"/>
              </a:lnSpc>
              <a:spcBef>
                <a:spcPts val="203"/>
              </a:spcBef>
              <a:defRPr sz="1600" baseline="0">
                <a:latin typeface="Arial Narrow" pitchFamily="34" charset="0"/>
              </a:defRPr>
            </a:lvl4pPr>
            <a:lvl5pPr marL="1453039" indent="-231458">
              <a:lnSpc>
                <a:spcPct val="90000"/>
              </a:lnSpc>
              <a:spcBef>
                <a:spcPts val="135"/>
              </a:spcBef>
              <a:defRPr sz="1400" baseline="0">
                <a:latin typeface="Arial Narrow"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8" name="Inhaltsplatzhalter 2"/>
          <p:cNvSpPr>
            <a:spLocks noGrp="1"/>
          </p:cNvSpPr>
          <p:nvPr>
            <p:ph idx="14"/>
          </p:nvPr>
        </p:nvSpPr>
        <p:spPr>
          <a:xfrm>
            <a:off x="9360713" y="3168481"/>
            <a:ext cx="3960000" cy="3816530"/>
          </a:xfrm>
        </p:spPr>
        <p:txBody>
          <a:bodyPr/>
          <a:lstStyle>
            <a:lvl1pPr marL="360045" indent="-360045">
              <a:lnSpc>
                <a:spcPct val="90000"/>
              </a:lnSpc>
              <a:spcBef>
                <a:spcPts val="1200"/>
              </a:spcBef>
              <a:defRPr sz="2800" b="1" baseline="0">
                <a:latin typeface="Arial Narrow" pitchFamily="34" charset="0"/>
              </a:defRPr>
            </a:lvl1pPr>
            <a:lvl2pPr marL="730806" indent="-383620">
              <a:lnSpc>
                <a:spcPct val="90000"/>
              </a:lnSpc>
              <a:spcBef>
                <a:spcPts val="540"/>
              </a:spcBef>
              <a:defRPr sz="2400" baseline="0">
                <a:latin typeface="Arial Narrow" pitchFamily="34" charset="0"/>
              </a:defRPr>
            </a:lvl2pPr>
            <a:lvl3pPr marL="964406" indent="-231458">
              <a:lnSpc>
                <a:spcPct val="90000"/>
              </a:lnSpc>
              <a:defRPr sz="2000" baseline="0">
                <a:latin typeface="Arial Narrow" pitchFamily="34" charset="0"/>
              </a:defRPr>
            </a:lvl3pPr>
            <a:lvl4pPr marL="1208723" indent="-244316">
              <a:lnSpc>
                <a:spcPct val="90000"/>
              </a:lnSpc>
              <a:spcBef>
                <a:spcPts val="203"/>
              </a:spcBef>
              <a:defRPr sz="1600" baseline="0">
                <a:latin typeface="Arial Narrow" pitchFamily="34" charset="0"/>
              </a:defRPr>
            </a:lvl4pPr>
            <a:lvl5pPr marL="1453039" indent="-231458">
              <a:lnSpc>
                <a:spcPct val="90000"/>
              </a:lnSpc>
              <a:spcBef>
                <a:spcPts val="135"/>
              </a:spcBef>
              <a:defRPr sz="1400" baseline="0">
                <a:latin typeface="Arial Narrow"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0" name="Foliennummernplatzhalter 5"/>
          <p:cNvSpPr>
            <a:spLocks noGrp="1"/>
          </p:cNvSpPr>
          <p:nvPr>
            <p:ph type="sldNum" sz="quarter" idx="4"/>
          </p:nvPr>
        </p:nvSpPr>
        <p:spPr>
          <a:xfrm>
            <a:off x="18" y="360189"/>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9" name="Titelplatzhalter 1">
            <a:extLst>
              <a:ext uri="{FF2B5EF4-FFF2-40B4-BE49-F238E27FC236}">
                <a16:creationId xmlns:a16="http://schemas.microsoft.com/office/drawing/2014/main" id="{0FAAC1BA-8514-0445-9CE4-923E16588613}"/>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3834858986"/>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Schlussfolie - Titel und Bild">
    <p:spTree>
      <p:nvGrpSpPr>
        <p:cNvPr id="1" name=""/>
        <p:cNvGrpSpPr/>
        <p:nvPr/>
      </p:nvGrpSpPr>
      <p:grpSpPr>
        <a:xfrm>
          <a:off x="0" y="0"/>
          <a:ext cx="0" cy="0"/>
          <a:chOff x="0" y="0"/>
          <a:chExt cx="0" cy="0"/>
        </a:xfrm>
      </p:grpSpPr>
      <p:sp>
        <p:nvSpPr>
          <p:cNvPr id="18" name="Bildplatzhalter 17"/>
          <p:cNvSpPr>
            <a:spLocks noGrp="1"/>
          </p:cNvSpPr>
          <p:nvPr>
            <p:ph type="pic" sz="quarter" idx="10"/>
          </p:nvPr>
        </p:nvSpPr>
        <p:spPr>
          <a:xfrm>
            <a:off x="1008064" y="3168482"/>
            <a:ext cx="12312651" cy="3888540"/>
          </a:xfrm>
        </p:spPr>
        <p:txBody>
          <a:bodyPr anchor="ctr" anchorCtr="1"/>
          <a:lstStyle>
            <a:lvl1pPr marL="0" indent="0">
              <a:buFontTx/>
              <a:buNone/>
              <a:defRPr/>
            </a:lvl1pPr>
          </a:lstStyle>
          <a:p>
            <a:r>
              <a:rPr lang="de-DE"/>
              <a:t>Bild durch Klicken auf Symbol hinzufügen</a:t>
            </a:r>
            <a:endParaRPr lang="de-AT" dirty="0"/>
          </a:p>
        </p:txBody>
      </p:sp>
      <p:sp>
        <p:nvSpPr>
          <p:cNvPr id="4" name="Titelplatzhalter 1">
            <a:extLst>
              <a:ext uri="{FF2B5EF4-FFF2-40B4-BE49-F238E27FC236}">
                <a16:creationId xmlns:a16="http://schemas.microsoft.com/office/drawing/2014/main" id="{6BE480E5-EE63-F04F-9AAF-B048D3B3D573}"/>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3546026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Schlussfolie - Bild Links">
    <p:spTree>
      <p:nvGrpSpPr>
        <p:cNvPr id="1" name=""/>
        <p:cNvGrpSpPr/>
        <p:nvPr/>
      </p:nvGrpSpPr>
      <p:grpSpPr>
        <a:xfrm>
          <a:off x="0" y="0"/>
          <a:ext cx="0" cy="0"/>
          <a:chOff x="0" y="0"/>
          <a:chExt cx="0" cy="0"/>
        </a:xfrm>
      </p:grpSpPr>
      <p:sp>
        <p:nvSpPr>
          <p:cNvPr id="18" name="Bildplatzhalter 17"/>
          <p:cNvSpPr>
            <a:spLocks noGrp="1"/>
          </p:cNvSpPr>
          <p:nvPr>
            <p:ph type="pic" sz="quarter" idx="10"/>
          </p:nvPr>
        </p:nvSpPr>
        <p:spPr>
          <a:xfrm>
            <a:off x="988524" y="3168481"/>
            <a:ext cx="6047254" cy="3938396"/>
          </a:xfrm>
        </p:spPr>
        <p:txBody>
          <a:bodyPr anchor="ctr" anchorCtr="1"/>
          <a:lstStyle>
            <a:lvl1pPr marL="0" indent="0">
              <a:buFontTx/>
              <a:buNone/>
              <a:defRPr/>
            </a:lvl1pPr>
          </a:lstStyle>
          <a:p>
            <a:r>
              <a:rPr lang="de-DE"/>
              <a:t>Bild durch Klicken auf Symbol hinzufügen</a:t>
            </a:r>
            <a:endParaRPr lang="de-AT" dirty="0"/>
          </a:p>
        </p:txBody>
      </p:sp>
      <p:sp>
        <p:nvSpPr>
          <p:cNvPr id="3" name="Untertitel 2"/>
          <p:cNvSpPr>
            <a:spLocks noGrp="1"/>
          </p:cNvSpPr>
          <p:nvPr>
            <p:ph type="subTitle" idx="1"/>
          </p:nvPr>
        </p:nvSpPr>
        <p:spPr>
          <a:xfrm>
            <a:off x="7272356" y="3168481"/>
            <a:ext cx="6048375" cy="3938396"/>
          </a:xfrm>
        </p:spPr>
        <p:txBody>
          <a:bodyPr anchor="b" anchorCtr="0">
            <a:normAutofit/>
          </a:bodyPr>
          <a:lstStyle>
            <a:lvl1pPr marL="0" indent="0" algn="r">
              <a:spcBef>
                <a:spcPts val="810"/>
              </a:spcBef>
              <a:buNone/>
              <a:defRPr sz="2400">
                <a:solidFill>
                  <a:schemeClr val="tx1"/>
                </a:solidFill>
              </a:defRPr>
            </a:lvl1pPr>
            <a:lvl2pPr marL="617220" indent="0" algn="ctr">
              <a:buNone/>
              <a:defRPr>
                <a:solidFill>
                  <a:schemeClr val="tx1">
                    <a:tint val="75000"/>
                  </a:schemeClr>
                </a:solidFill>
              </a:defRPr>
            </a:lvl2pPr>
            <a:lvl3pPr marL="1234440" indent="0" algn="ctr">
              <a:buNone/>
              <a:defRPr>
                <a:solidFill>
                  <a:schemeClr val="tx1">
                    <a:tint val="75000"/>
                  </a:schemeClr>
                </a:solidFill>
              </a:defRPr>
            </a:lvl3pPr>
            <a:lvl4pPr marL="1851660" indent="0" algn="ctr">
              <a:buNone/>
              <a:defRPr>
                <a:solidFill>
                  <a:schemeClr val="tx1">
                    <a:tint val="75000"/>
                  </a:schemeClr>
                </a:solidFill>
              </a:defRPr>
            </a:lvl4pPr>
            <a:lvl5pPr marL="2468880" indent="0" algn="ctr">
              <a:buNone/>
              <a:defRPr>
                <a:solidFill>
                  <a:schemeClr val="tx1">
                    <a:tint val="75000"/>
                  </a:schemeClr>
                </a:solidFill>
              </a:defRPr>
            </a:lvl5pPr>
            <a:lvl6pPr marL="3086100" indent="0" algn="ctr">
              <a:buNone/>
              <a:defRPr>
                <a:solidFill>
                  <a:schemeClr val="tx1">
                    <a:tint val="75000"/>
                  </a:schemeClr>
                </a:solidFill>
              </a:defRPr>
            </a:lvl6pPr>
            <a:lvl7pPr marL="3703320" indent="0" algn="ctr">
              <a:buNone/>
              <a:defRPr>
                <a:solidFill>
                  <a:schemeClr val="tx1">
                    <a:tint val="75000"/>
                  </a:schemeClr>
                </a:solidFill>
              </a:defRPr>
            </a:lvl7pPr>
            <a:lvl8pPr marL="4320540" indent="0" algn="ctr">
              <a:buNone/>
              <a:defRPr>
                <a:solidFill>
                  <a:schemeClr val="tx1">
                    <a:tint val="75000"/>
                  </a:schemeClr>
                </a:solidFill>
              </a:defRPr>
            </a:lvl8pPr>
            <a:lvl9pPr marL="4937760"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5" name="Titelplatzhalter 1">
            <a:extLst>
              <a:ext uri="{FF2B5EF4-FFF2-40B4-BE49-F238E27FC236}">
                <a16:creationId xmlns:a16="http://schemas.microsoft.com/office/drawing/2014/main" id="{7117CD21-40E9-9148-A258-98A7B43A360E}"/>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4263751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Schlussfolie - Bild rechts">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08062" y="3168482"/>
            <a:ext cx="6048376" cy="3744520"/>
          </a:xfrm>
        </p:spPr>
        <p:txBody>
          <a:bodyPr anchor="b" anchorCtr="0">
            <a:normAutofit/>
          </a:bodyPr>
          <a:lstStyle>
            <a:lvl1pPr marL="0" indent="0" algn="r">
              <a:spcBef>
                <a:spcPts val="810"/>
              </a:spcBef>
              <a:buNone/>
              <a:defRPr sz="2400">
                <a:solidFill>
                  <a:schemeClr val="tx1"/>
                </a:solidFill>
              </a:defRPr>
            </a:lvl1pPr>
            <a:lvl2pPr marL="617220" indent="0" algn="ctr">
              <a:buNone/>
              <a:defRPr>
                <a:solidFill>
                  <a:schemeClr val="tx1">
                    <a:tint val="75000"/>
                  </a:schemeClr>
                </a:solidFill>
              </a:defRPr>
            </a:lvl2pPr>
            <a:lvl3pPr marL="1234440" indent="0" algn="ctr">
              <a:buNone/>
              <a:defRPr>
                <a:solidFill>
                  <a:schemeClr val="tx1">
                    <a:tint val="75000"/>
                  </a:schemeClr>
                </a:solidFill>
              </a:defRPr>
            </a:lvl3pPr>
            <a:lvl4pPr marL="1851660" indent="0" algn="ctr">
              <a:buNone/>
              <a:defRPr>
                <a:solidFill>
                  <a:schemeClr val="tx1">
                    <a:tint val="75000"/>
                  </a:schemeClr>
                </a:solidFill>
              </a:defRPr>
            </a:lvl4pPr>
            <a:lvl5pPr marL="2468880" indent="0" algn="ctr">
              <a:buNone/>
              <a:defRPr>
                <a:solidFill>
                  <a:schemeClr val="tx1">
                    <a:tint val="75000"/>
                  </a:schemeClr>
                </a:solidFill>
              </a:defRPr>
            </a:lvl5pPr>
            <a:lvl6pPr marL="3086100" indent="0" algn="ctr">
              <a:buNone/>
              <a:defRPr>
                <a:solidFill>
                  <a:schemeClr val="tx1">
                    <a:tint val="75000"/>
                  </a:schemeClr>
                </a:solidFill>
              </a:defRPr>
            </a:lvl6pPr>
            <a:lvl7pPr marL="3703320" indent="0" algn="ctr">
              <a:buNone/>
              <a:defRPr>
                <a:solidFill>
                  <a:schemeClr val="tx1">
                    <a:tint val="75000"/>
                  </a:schemeClr>
                </a:solidFill>
              </a:defRPr>
            </a:lvl7pPr>
            <a:lvl8pPr marL="4320540" indent="0" algn="ctr">
              <a:buNone/>
              <a:defRPr>
                <a:solidFill>
                  <a:schemeClr val="tx1">
                    <a:tint val="75000"/>
                  </a:schemeClr>
                </a:solidFill>
              </a:defRPr>
            </a:lvl8pPr>
            <a:lvl9pPr marL="4937760"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18" name="Bildplatzhalter 17"/>
          <p:cNvSpPr>
            <a:spLocks noGrp="1"/>
          </p:cNvSpPr>
          <p:nvPr>
            <p:ph type="pic" sz="quarter" idx="10"/>
          </p:nvPr>
        </p:nvSpPr>
        <p:spPr>
          <a:xfrm>
            <a:off x="7272338" y="3168482"/>
            <a:ext cx="6048000" cy="3744520"/>
          </a:xfrm>
        </p:spPr>
        <p:txBody>
          <a:bodyPr anchor="ctr" anchorCtr="1"/>
          <a:lstStyle>
            <a:lvl1pPr marL="0" indent="0">
              <a:buFontTx/>
              <a:buNone/>
              <a:defRPr/>
            </a:lvl1pPr>
          </a:lstStyle>
          <a:p>
            <a:r>
              <a:rPr lang="de-DE"/>
              <a:t>Bild durch Klicken auf Symbol hinzufügen</a:t>
            </a:r>
            <a:endParaRPr lang="de-AT" dirty="0"/>
          </a:p>
        </p:txBody>
      </p:sp>
      <p:sp>
        <p:nvSpPr>
          <p:cNvPr id="5" name="Titelplatzhalter 1">
            <a:extLst>
              <a:ext uri="{FF2B5EF4-FFF2-40B4-BE49-F238E27FC236}">
                <a16:creationId xmlns:a16="http://schemas.microsoft.com/office/drawing/2014/main" id="{71148D07-8359-7740-8D86-AB182864E7DD}"/>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30316003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1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Schlussfolie - Bild oben">
    <p:spTree>
      <p:nvGrpSpPr>
        <p:cNvPr id="1" name=""/>
        <p:cNvGrpSpPr/>
        <p:nvPr/>
      </p:nvGrpSpPr>
      <p:grpSpPr>
        <a:xfrm>
          <a:off x="0" y="0"/>
          <a:ext cx="0" cy="0"/>
          <a:chOff x="0" y="0"/>
          <a:chExt cx="0" cy="0"/>
        </a:xfrm>
      </p:grpSpPr>
      <p:sp>
        <p:nvSpPr>
          <p:cNvPr id="16" name="Bildplatzhalter 17"/>
          <p:cNvSpPr>
            <a:spLocks noGrp="1"/>
          </p:cNvSpPr>
          <p:nvPr>
            <p:ph type="pic" sz="quarter" idx="10"/>
          </p:nvPr>
        </p:nvSpPr>
        <p:spPr>
          <a:xfrm>
            <a:off x="1008064" y="3168481"/>
            <a:ext cx="12312651" cy="2448340"/>
          </a:xfrm>
          <a:noFill/>
        </p:spPr>
        <p:txBody>
          <a:bodyPr anchor="ctr" anchorCtr="1"/>
          <a:lstStyle>
            <a:lvl1pPr marL="0" indent="0">
              <a:buFontTx/>
              <a:buNone/>
              <a:defRPr/>
            </a:lvl1pPr>
          </a:lstStyle>
          <a:p>
            <a:r>
              <a:rPr lang="de-DE" dirty="0"/>
              <a:t>Bild durch Klicken auf Symbol hinzufügen</a:t>
            </a:r>
            <a:endParaRPr lang="de-AT" dirty="0"/>
          </a:p>
        </p:txBody>
      </p:sp>
      <p:sp>
        <p:nvSpPr>
          <p:cNvPr id="3" name="Untertitel 2"/>
          <p:cNvSpPr>
            <a:spLocks noGrp="1"/>
          </p:cNvSpPr>
          <p:nvPr>
            <p:ph type="subTitle" idx="1"/>
          </p:nvPr>
        </p:nvSpPr>
        <p:spPr>
          <a:xfrm>
            <a:off x="1008064" y="5760842"/>
            <a:ext cx="12312651" cy="1224170"/>
          </a:xfrm>
        </p:spPr>
        <p:txBody>
          <a:bodyPr anchor="b" anchorCtr="0">
            <a:normAutofit/>
          </a:bodyPr>
          <a:lstStyle>
            <a:lvl1pPr marL="0" indent="0" algn="r">
              <a:spcBef>
                <a:spcPts val="810"/>
              </a:spcBef>
              <a:buNone/>
              <a:defRPr sz="2400">
                <a:solidFill>
                  <a:schemeClr val="tx1"/>
                </a:solidFill>
              </a:defRPr>
            </a:lvl1pPr>
            <a:lvl2pPr marL="617220" indent="0" algn="ctr">
              <a:buNone/>
              <a:defRPr>
                <a:solidFill>
                  <a:schemeClr val="tx1">
                    <a:tint val="75000"/>
                  </a:schemeClr>
                </a:solidFill>
              </a:defRPr>
            </a:lvl2pPr>
            <a:lvl3pPr marL="1234440" indent="0" algn="ctr">
              <a:buNone/>
              <a:defRPr>
                <a:solidFill>
                  <a:schemeClr val="tx1">
                    <a:tint val="75000"/>
                  </a:schemeClr>
                </a:solidFill>
              </a:defRPr>
            </a:lvl3pPr>
            <a:lvl4pPr marL="1851660" indent="0" algn="ctr">
              <a:buNone/>
              <a:defRPr>
                <a:solidFill>
                  <a:schemeClr val="tx1">
                    <a:tint val="75000"/>
                  </a:schemeClr>
                </a:solidFill>
              </a:defRPr>
            </a:lvl4pPr>
            <a:lvl5pPr marL="2468880" indent="0" algn="ctr">
              <a:buNone/>
              <a:defRPr>
                <a:solidFill>
                  <a:schemeClr val="tx1">
                    <a:tint val="75000"/>
                  </a:schemeClr>
                </a:solidFill>
              </a:defRPr>
            </a:lvl5pPr>
            <a:lvl6pPr marL="3086100" indent="0" algn="ctr">
              <a:buNone/>
              <a:defRPr>
                <a:solidFill>
                  <a:schemeClr val="tx1">
                    <a:tint val="75000"/>
                  </a:schemeClr>
                </a:solidFill>
              </a:defRPr>
            </a:lvl6pPr>
            <a:lvl7pPr marL="3703320" indent="0" algn="ctr">
              <a:buNone/>
              <a:defRPr>
                <a:solidFill>
                  <a:schemeClr val="tx1">
                    <a:tint val="75000"/>
                  </a:schemeClr>
                </a:solidFill>
              </a:defRPr>
            </a:lvl7pPr>
            <a:lvl8pPr marL="4320540" indent="0" algn="ctr">
              <a:buNone/>
              <a:defRPr>
                <a:solidFill>
                  <a:schemeClr val="tx1">
                    <a:tint val="75000"/>
                  </a:schemeClr>
                </a:solidFill>
              </a:defRPr>
            </a:lvl8pPr>
            <a:lvl9pPr marL="4937760" indent="0" algn="ctr">
              <a:buNone/>
              <a:defRPr>
                <a:solidFill>
                  <a:schemeClr val="tx1">
                    <a:tint val="75000"/>
                  </a:schemeClr>
                </a:solidFill>
              </a:defRPr>
            </a:lvl9pPr>
          </a:lstStyle>
          <a:p>
            <a:r>
              <a:rPr lang="de-DE"/>
              <a:t>Formatvorlage des Untertitelmasters durch Klicken bearbeiten</a:t>
            </a:r>
            <a:endParaRPr lang="de-AT" dirty="0"/>
          </a:p>
        </p:txBody>
      </p:sp>
      <p:sp>
        <p:nvSpPr>
          <p:cNvPr id="5" name="Titelplatzhalter 1">
            <a:extLst>
              <a:ext uri="{FF2B5EF4-FFF2-40B4-BE49-F238E27FC236}">
                <a16:creationId xmlns:a16="http://schemas.microsoft.com/office/drawing/2014/main" id="{2B61D6D7-89C0-2342-8A8F-A4C56AD40C7E}"/>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11712728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itelfolie - Titel und Bild">
    <p:spTree>
      <p:nvGrpSpPr>
        <p:cNvPr id="1" name=""/>
        <p:cNvGrpSpPr/>
        <p:nvPr/>
      </p:nvGrpSpPr>
      <p:grpSpPr>
        <a:xfrm>
          <a:off x="0" y="0"/>
          <a:ext cx="0" cy="0"/>
          <a:chOff x="0" y="0"/>
          <a:chExt cx="0" cy="0"/>
        </a:xfrm>
      </p:grpSpPr>
      <p:sp>
        <p:nvSpPr>
          <p:cNvPr id="16" name="Bildplatzhalter 17"/>
          <p:cNvSpPr>
            <a:spLocks noGrp="1"/>
          </p:cNvSpPr>
          <p:nvPr>
            <p:ph type="pic" sz="quarter" idx="10"/>
          </p:nvPr>
        </p:nvSpPr>
        <p:spPr>
          <a:xfrm>
            <a:off x="972566" y="3240493"/>
            <a:ext cx="12348150" cy="3816529"/>
          </a:xfrm>
        </p:spPr>
        <p:txBody>
          <a:bodyPr anchor="ctr" anchorCtr="1"/>
          <a:lstStyle>
            <a:lvl1pPr marL="0" indent="0">
              <a:buFontTx/>
              <a:buNone/>
              <a:defRPr/>
            </a:lvl1pPr>
          </a:lstStyle>
          <a:p>
            <a:r>
              <a:rPr lang="de-DE" dirty="0"/>
              <a:t>Bild durch Klicken auf Symbol hinzufügen</a:t>
            </a:r>
            <a:endParaRPr lang="de-AT" dirty="0"/>
          </a:p>
        </p:txBody>
      </p:sp>
      <p:sp>
        <p:nvSpPr>
          <p:cNvPr id="6" name="Titelplatzhalter 1">
            <a:extLst>
              <a:ext uri="{FF2B5EF4-FFF2-40B4-BE49-F238E27FC236}">
                <a16:creationId xmlns:a16="http://schemas.microsoft.com/office/drawing/2014/main" id="{D9090FD4-9CFF-E244-B30F-0592538F28AA}"/>
              </a:ext>
            </a:extLst>
          </p:cNvPr>
          <p:cNvSpPr>
            <a:spLocks noGrp="1"/>
          </p:cNvSpPr>
          <p:nvPr>
            <p:ph type="title" hasCustomPrompt="1"/>
          </p:nvPr>
        </p:nvSpPr>
        <p:spPr>
          <a:xfrm>
            <a:off x="972564" y="2003413"/>
            <a:ext cx="12312650" cy="1054867"/>
          </a:xfrm>
          <a:prstGeom prst="rect">
            <a:avLst/>
          </a:prstGeom>
        </p:spPr>
        <p:txBody>
          <a:bodyPr vert="horz" lIns="0" tIns="0" rIns="0" bIns="48600" rtlCol="0" anchor="b" anchorCtr="0">
            <a:normAutofit/>
          </a:bodyPr>
          <a:lstStyle>
            <a:lvl1pPr>
              <a:defRPr>
                <a:solidFill>
                  <a:srgbClr val="55211D"/>
                </a:solidFill>
                <a:latin typeface="Helvetica" panose="020B0604020202020204" pitchFamily="34" charset="0"/>
                <a:cs typeface="Helvetica" panose="020B0604020202020204" pitchFamily="34" charset="0"/>
              </a:defRPr>
            </a:lvl1pPr>
          </a:lstStyle>
          <a:p>
            <a:r>
              <a:rPr lang="de-DE" dirty="0" smtClean="0"/>
              <a:t>Titelmasterformat durch Klicken bearbeiten</a:t>
            </a:r>
            <a:endParaRPr lang="de-AT" dirty="0"/>
          </a:p>
        </p:txBody>
      </p:sp>
    </p:spTree>
    <p:extLst>
      <p:ext uri="{BB962C8B-B14F-4D97-AF65-F5344CB8AC3E}">
        <p14:creationId xmlns:p14="http://schemas.microsoft.com/office/powerpoint/2010/main" val="15434799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a:xfrm>
          <a:off x="0" y="0"/>
          <a:ext cx="0" cy="0"/>
          <a:chOff x="0" y="0"/>
          <a:chExt cx="0" cy="0"/>
        </a:xfrm>
      </p:grpSpPr>
      <p:sp>
        <p:nvSpPr>
          <p:cNvPr id="16" name="Bildplatzhalter 17"/>
          <p:cNvSpPr>
            <a:spLocks noGrp="1"/>
          </p:cNvSpPr>
          <p:nvPr>
            <p:ph type="pic" sz="quarter" idx="10"/>
          </p:nvPr>
        </p:nvSpPr>
        <p:spPr>
          <a:xfrm>
            <a:off x="1006902" y="3274923"/>
            <a:ext cx="12312647" cy="2485932"/>
          </a:xfrm>
        </p:spPr>
        <p:txBody>
          <a:bodyPr anchor="ctr" anchorCtr="1"/>
          <a:lstStyle>
            <a:lvl1pPr marL="0" indent="0">
              <a:buFontTx/>
              <a:buNone/>
              <a:defRPr/>
            </a:lvl1pPr>
          </a:lstStyle>
          <a:p>
            <a:r>
              <a:rPr lang="de-DE" dirty="0"/>
              <a:t>Bild durch Klicken auf Symbol hinzufügen</a:t>
            </a:r>
            <a:endParaRPr lang="de-AT" dirty="0"/>
          </a:p>
        </p:txBody>
      </p:sp>
      <p:sp>
        <p:nvSpPr>
          <p:cNvPr id="3" name="Untertitel 2"/>
          <p:cNvSpPr>
            <a:spLocks noGrp="1"/>
          </p:cNvSpPr>
          <p:nvPr>
            <p:ph type="subTitle" idx="1"/>
          </p:nvPr>
        </p:nvSpPr>
        <p:spPr>
          <a:xfrm>
            <a:off x="1008063" y="5904861"/>
            <a:ext cx="12313810" cy="1224171"/>
          </a:xfrm>
        </p:spPr>
        <p:txBody>
          <a:bodyPr anchor="b" anchorCtr="0">
            <a:normAutofit/>
          </a:bodyPr>
          <a:lstStyle>
            <a:lvl1pPr marL="0" indent="0" algn="r">
              <a:spcBef>
                <a:spcPts val="810"/>
              </a:spcBef>
              <a:buNone/>
              <a:defRPr sz="2800">
                <a:solidFill>
                  <a:schemeClr val="tx1"/>
                </a:solidFill>
              </a:defRPr>
            </a:lvl1pPr>
            <a:lvl2pPr marL="617197" indent="0" algn="ctr">
              <a:buNone/>
              <a:defRPr>
                <a:solidFill>
                  <a:schemeClr val="tx1">
                    <a:tint val="75000"/>
                  </a:schemeClr>
                </a:solidFill>
              </a:defRPr>
            </a:lvl2pPr>
            <a:lvl3pPr marL="1234392" indent="0" algn="ctr">
              <a:buNone/>
              <a:defRPr>
                <a:solidFill>
                  <a:schemeClr val="tx1">
                    <a:tint val="75000"/>
                  </a:schemeClr>
                </a:solidFill>
              </a:defRPr>
            </a:lvl3pPr>
            <a:lvl4pPr marL="1851588" indent="0" algn="ctr">
              <a:buNone/>
              <a:defRPr>
                <a:solidFill>
                  <a:schemeClr val="tx1">
                    <a:tint val="75000"/>
                  </a:schemeClr>
                </a:solidFill>
              </a:defRPr>
            </a:lvl4pPr>
            <a:lvl5pPr marL="2468784" indent="0" algn="ctr">
              <a:buNone/>
              <a:defRPr>
                <a:solidFill>
                  <a:schemeClr val="tx1">
                    <a:tint val="75000"/>
                  </a:schemeClr>
                </a:solidFill>
              </a:defRPr>
            </a:lvl5pPr>
            <a:lvl6pPr marL="3085980" indent="0" algn="ctr">
              <a:buNone/>
              <a:defRPr>
                <a:solidFill>
                  <a:schemeClr val="tx1">
                    <a:tint val="75000"/>
                  </a:schemeClr>
                </a:solidFill>
              </a:defRPr>
            </a:lvl6pPr>
            <a:lvl7pPr marL="3703177" indent="0" algn="ctr">
              <a:buNone/>
              <a:defRPr>
                <a:solidFill>
                  <a:schemeClr val="tx1">
                    <a:tint val="75000"/>
                  </a:schemeClr>
                </a:solidFill>
              </a:defRPr>
            </a:lvl7pPr>
            <a:lvl8pPr marL="4320372" indent="0" algn="ctr">
              <a:buNone/>
              <a:defRPr>
                <a:solidFill>
                  <a:schemeClr val="tx1">
                    <a:tint val="75000"/>
                  </a:schemeClr>
                </a:solidFill>
              </a:defRPr>
            </a:lvl8pPr>
            <a:lvl9pPr marL="4937569"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8" name="Titelplatzhalter 1">
            <a:extLst>
              <a:ext uri="{FF2B5EF4-FFF2-40B4-BE49-F238E27FC236}">
                <a16:creationId xmlns:a16="http://schemas.microsoft.com/office/drawing/2014/main" id="{B85EF4A0-BFBA-564C-ADFA-08EB1A57318A}"/>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1390551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Titelfolie - Bild links">
    <p:spTree>
      <p:nvGrpSpPr>
        <p:cNvPr id="1" name=""/>
        <p:cNvGrpSpPr/>
        <p:nvPr/>
      </p:nvGrpSpPr>
      <p:grpSpPr>
        <a:xfrm>
          <a:off x="0" y="0"/>
          <a:ext cx="0" cy="0"/>
          <a:chOff x="0" y="0"/>
          <a:chExt cx="0" cy="0"/>
        </a:xfrm>
      </p:grpSpPr>
      <p:sp>
        <p:nvSpPr>
          <p:cNvPr id="16" name="Bildplatzhalter 17"/>
          <p:cNvSpPr>
            <a:spLocks noGrp="1"/>
          </p:cNvSpPr>
          <p:nvPr>
            <p:ph type="pic" sz="quarter" idx="10"/>
          </p:nvPr>
        </p:nvSpPr>
        <p:spPr>
          <a:xfrm>
            <a:off x="1008063" y="3240493"/>
            <a:ext cx="6048374" cy="3816520"/>
          </a:xfrm>
        </p:spPr>
        <p:txBody>
          <a:bodyPr anchor="ctr" anchorCtr="1"/>
          <a:lstStyle>
            <a:lvl1pPr marL="0" indent="0">
              <a:buFontTx/>
              <a:buNone/>
              <a:defRPr/>
            </a:lvl1pPr>
          </a:lstStyle>
          <a:p>
            <a:r>
              <a:rPr lang="de-DE"/>
              <a:t>Bild durch Klicken auf Symbol hinzufügen</a:t>
            </a:r>
            <a:endParaRPr lang="de-AT" dirty="0"/>
          </a:p>
        </p:txBody>
      </p:sp>
      <p:sp>
        <p:nvSpPr>
          <p:cNvPr id="3" name="Untertitel 2"/>
          <p:cNvSpPr>
            <a:spLocks noGrp="1"/>
          </p:cNvSpPr>
          <p:nvPr>
            <p:ph type="subTitle" idx="1"/>
          </p:nvPr>
        </p:nvSpPr>
        <p:spPr>
          <a:xfrm>
            <a:off x="7272359" y="3240500"/>
            <a:ext cx="6048371" cy="3816521"/>
          </a:xfrm>
        </p:spPr>
        <p:txBody>
          <a:bodyPr anchor="b" anchorCtr="0">
            <a:normAutofit/>
          </a:bodyPr>
          <a:lstStyle>
            <a:lvl1pPr marL="0" indent="0" algn="r">
              <a:spcBef>
                <a:spcPts val="810"/>
              </a:spcBef>
              <a:buNone/>
              <a:defRPr sz="2800">
                <a:solidFill>
                  <a:schemeClr val="tx1"/>
                </a:solidFill>
              </a:defRPr>
            </a:lvl1pPr>
            <a:lvl2pPr marL="617197" indent="0" algn="ctr">
              <a:buNone/>
              <a:defRPr>
                <a:solidFill>
                  <a:schemeClr val="tx1">
                    <a:tint val="75000"/>
                  </a:schemeClr>
                </a:solidFill>
              </a:defRPr>
            </a:lvl2pPr>
            <a:lvl3pPr marL="1234392" indent="0" algn="ctr">
              <a:buNone/>
              <a:defRPr>
                <a:solidFill>
                  <a:schemeClr val="tx1">
                    <a:tint val="75000"/>
                  </a:schemeClr>
                </a:solidFill>
              </a:defRPr>
            </a:lvl3pPr>
            <a:lvl4pPr marL="1851588" indent="0" algn="ctr">
              <a:buNone/>
              <a:defRPr>
                <a:solidFill>
                  <a:schemeClr val="tx1">
                    <a:tint val="75000"/>
                  </a:schemeClr>
                </a:solidFill>
              </a:defRPr>
            </a:lvl4pPr>
            <a:lvl5pPr marL="2468784" indent="0" algn="ctr">
              <a:buNone/>
              <a:defRPr>
                <a:solidFill>
                  <a:schemeClr val="tx1">
                    <a:tint val="75000"/>
                  </a:schemeClr>
                </a:solidFill>
              </a:defRPr>
            </a:lvl5pPr>
            <a:lvl6pPr marL="3085980" indent="0" algn="ctr">
              <a:buNone/>
              <a:defRPr>
                <a:solidFill>
                  <a:schemeClr val="tx1">
                    <a:tint val="75000"/>
                  </a:schemeClr>
                </a:solidFill>
              </a:defRPr>
            </a:lvl6pPr>
            <a:lvl7pPr marL="3703177" indent="0" algn="ctr">
              <a:buNone/>
              <a:defRPr>
                <a:solidFill>
                  <a:schemeClr val="tx1">
                    <a:tint val="75000"/>
                  </a:schemeClr>
                </a:solidFill>
              </a:defRPr>
            </a:lvl7pPr>
            <a:lvl8pPr marL="4320372" indent="0" algn="ctr">
              <a:buNone/>
              <a:defRPr>
                <a:solidFill>
                  <a:schemeClr val="tx1">
                    <a:tint val="75000"/>
                  </a:schemeClr>
                </a:solidFill>
              </a:defRPr>
            </a:lvl8pPr>
            <a:lvl9pPr marL="4937569"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8" name="Titelplatzhalter 1">
            <a:extLst>
              <a:ext uri="{FF2B5EF4-FFF2-40B4-BE49-F238E27FC236}">
                <a16:creationId xmlns:a16="http://schemas.microsoft.com/office/drawing/2014/main" id="{D4E608B6-7F47-4849-AD61-230C198F5CDE}"/>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9126377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elfolie - Bild links">
    <p:spTree>
      <p:nvGrpSpPr>
        <p:cNvPr id="1" name=""/>
        <p:cNvGrpSpPr/>
        <p:nvPr/>
      </p:nvGrpSpPr>
      <p:grpSpPr>
        <a:xfrm>
          <a:off x="0" y="0"/>
          <a:ext cx="0" cy="0"/>
          <a:chOff x="0" y="0"/>
          <a:chExt cx="0" cy="0"/>
        </a:xfrm>
      </p:grpSpPr>
      <p:sp>
        <p:nvSpPr>
          <p:cNvPr id="16" name="Bildplatzhalter 17"/>
          <p:cNvSpPr>
            <a:spLocks noGrp="1"/>
          </p:cNvSpPr>
          <p:nvPr>
            <p:ph type="pic" sz="quarter" idx="10"/>
          </p:nvPr>
        </p:nvSpPr>
        <p:spPr>
          <a:xfrm>
            <a:off x="1008063" y="3240492"/>
            <a:ext cx="6048374" cy="3816520"/>
          </a:xfrm>
        </p:spPr>
        <p:txBody>
          <a:bodyPr anchor="ctr" anchorCtr="1"/>
          <a:lstStyle>
            <a:lvl1pPr marL="0" indent="0">
              <a:buFontTx/>
              <a:buNone/>
              <a:defRPr/>
            </a:lvl1pPr>
          </a:lstStyle>
          <a:p>
            <a:r>
              <a:rPr lang="de-DE"/>
              <a:t>Bild durch Klicken auf Symbol hinzufügen</a:t>
            </a:r>
            <a:endParaRPr lang="de-AT" dirty="0"/>
          </a:p>
        </p:txBody>
      </p:sp>
      <p:sp>
        <p:nvSpPr>
          <p:cNvPr id="3" name="Untertitel 2"/>
          <p:cNvSpPr>
            <a:spLocks noGrp="1"/>
          </p:cNvSpPr>
          <p:nvPr>
            <p:ph type="subTitle" idx="1"/>
          </p:nvPr>
        </p:nvSpPr>
        <p:spPr>
          <a:xfrm>
            <a:off x="7272358" y="3240500"/>
            <a:ext cx="6048371" cy="3816521"/>
          </a:xfrm>
        </p:spPr>
        <p:txBody>
          <a:bodyPr anchor="b" anchorCtr="0">
            <a:normAutofit/>
          </a:bodyPr>
          <a:lstStyle>
            <a:lvl1pPr marL="0" indent="0" algn="r">
              <a:spcBef>
                <a:spcPts val="810"/>
              </a:spcBef>
              <a:buNone/>
              <a:defRPr sz="2800">
                <a:solidFill>
                  <a:schemeClr val="tx1"/>
                </a:solidFill>
              </a:defRPr>
            </a:lvl1pPr>
            <a:lvl2pPr marL="617220" indent="0" algn="ctr">
              <a:buNone/>
              <a:defRPr>
                <a:solidFill>
                  <a:schemeClr val="tx1">
                    <a:tint val="75000"/>
                  </a:schemeClr>
                </a:solidFill>
              </a:defRPr>
            </a:lvl2pPr>
            <a:lvl3pPr marL="1234440" indent="0" algn="ctr">
              <a:buNone/>
              <a:defRPr>
                <a:solidFill>
                  <a:schemeClr val="tx1">
                    <a:tint val="75000"/>
                  </a:schemeClr>
                </a:solidFill>
              </a:defRPr>
            </a:lvl3pPr>
            <a:lvl4pPr marL="1851660" indent="0" algn="ctr">
              <a:buNone/>
              <a:defRPr>
                <a:solidFill>
                  <a:schemeClr val="tx1">
                    <a:tint val="75000"/>
                  </a:schemeClr>
                </a:solidFill>
              </a:defRPr>
            </a:lvl4pPr>
            <a:lvl5pPr marL="2468880" indent="0" algn="ctr">
              <a:buNone/>
              <a:defRPr>
                <a:solidFill>
                  <a:schemeClr val="tx1">
                    <a:tint val="75000"/>
                  </a:schemeClr>
                </a:solidFill>
              </a:defRPr>
            </a:lvl5pPr>
            <a:lvl6pPr marL="3086100" indent="0" algn="ctr">
              <a:buNone/>
              <a:defRPr>
                <a:solidFill>
                  <a:schemeClr val="tx1">
                    <a:tint val="75000"/>
                  </a:schemeClr>
                </a:solidFill>
              </a:defRPr>
            </a:lvl6pPr>
            <a:lvl7pPr marL="3703320" indent="0" algn="ctr">
              <a:buNone/>
              <a:defRPr>
                <a:solidFill>
                  <a:schemeClr val="tx1">
                    <a:tint val="75000"/>
                  </a:schemeClr>
                </a:solidFill>
              </a:defRPr>
            </a:lvl7pPr>
            <a:lvl8pPr marL="4320540" indent="0" algn="ctr">
              <a:buNone/>
              <a:defRPr>
                <a:solidFill>
                  <a:schemeClr val="tx1">
                    <a:tint val="75000"/>
                  </a:schemeClr>
                </a:solidFill>
              </a:defRPr>
            </a:lvl8pPr>
            <a:lvl9pPr marL="4937760"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8" name="Titelplatzhalter 1">
            <a:extLst>
              <a:ext uri="{FF2B5EF4-FFF2-40B4-BE49-F238E27FC236}">
                <a16:creationId xmlns:a16="http://schemas.microsoft.com/office/drawing/2014/main" id="{D4E608B6-7F47-4849-AD61-230C198F5CDE}"/>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9286840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Titelfolie - Bild rechts">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08063" y="3240492"/>
            <a:ext cx="6048000" cy="3816528"/>
          </a:xfrm>
        </p:spPr>
        <p:txBody>
          <a:bodyPr anchor="b" anchorCtr="0">
            <a:normAutofit/>
          </a:bodyPr>
          <a:lstStyle>
            <a:lvl1pPr marL="0" indent="0" algn="r">
              <a:spcBef>
                <a:spcPts val="810"/>
              </a:spcBef>
              <a:buNone/>
              <a:defRPr sz="2800">
                <a:solidFill>
                  <a:schemeClr val="tx1"/>
                </a:solidFill>
              </a:defRPr>
            </a:lvl1pPr>
            <a:lvl2pPr marL="617197" indent="0" algn="ctr">
              <a:buNone/>
              <a:defRPr>
                <a:solidFill>
                  <a:schemeClr val="tx1">
                    <a:tint val="75000"/>
                  </a:schemeClr>
                </a:solidFill>
              </a:defRPr>
            </a:lvl2pPr>
            <a:lvl3pPr marL="1234392" indent="0" algn="ctr">
              <a:buNone/>
              <a:defRPr>
                <a:solidFill>
                  <a:schemeClr val="tx1">
                    <a:tint val="75000"/>
                  </a:schemeClr>
                </a:solidFill>
              </a:defRPr>
            </a:lvl3pPr>
            <a:lvl4pPr marL="1851588" indent="0" algn="ctr">
              <a:buNone/>
              <a:defRPr>
                <a:solidFill>
                  <a:schemeClr val="tx1">
                    <a:tint val="75000"/>
                  </a:schemeClr>
                </a:solidFill>
              </a:defRPr>
            </a:lvl4pPr>
            <a:lvl5pPr marL="2468784" indent="0" algn="ctr">
              <a:buNone/>
              <a:defRPr>
                <a:solidFill>
                  <a:schemeClr val="tx1">
                    <a:tint val="75000"/>
                  </a:schemeClr>
                </a:solidFill>
              </a:defRPr>
            </a:lvl5pPr>
            <a:lvl6pPr marL="3085980" indent="0" algn="ctr">
              <a:buNone/>
              <a:defRPr>
                <a:solidFill>
                  <a:schemeClr val="tx1">
                    <a:tint val="75000"/>
                  </a:schemeClr>
                </a:solidFill>
              </a:defRPr>
            </a:lvl6pPr>
            <a:lvl7pPr marL="3703177" indent="0" algn="ctr">
              <a:buNone/>
              <a:defRPr>
                <a:solidFill>
                  <a:schemeClr val="tx1">
                    <a:tint val="75000"/>
                  </a:schemeClr>
                </a:solidFill>
              </a:defRPr>
            </a:lvl7pPr>
            <a:lvl8pPr marL="4320372" indent="0" algn="ctr">
              <a:buNone/>
              <a:defRPr>
                <a:solidFill>
                  <a:schemeClr val="tx1">
                    <a:tint val="75000"/>
                  </a:schemeClr>
                </a:solidFill>
              </a:defRPr>
            </a:lvl8pPr>
            <a:lvl9pPr marL="4937569"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16" name="Bildplatzhalter 17"/>
          <p:cNvSpPr>
            <a:spLocks noGrp="1"/>
          </p:cNvSpPr>
          <p:nvPr>
            <p:ph type="pic" sz="quarter" idx="10"/>
          </p:nvPr>
        </p:nvSpPr>
        <p:spPr>
          <a:xfrm>
            <a:off x="7260747" y="3240493"/>
            <a:ext cx="6048000" cy="3816529"/>
          </a:xfrm>
        </p:spPr>
        <p:txBody>
          <a:bodyPr anchor="ctr" anchorCtr="1"/>
          <a:lstStyle>
            <a:lvl1pPr marL="0" indent="0">
              <a:buFontTx/>
              <a:buNone/>
              <a:defRPr/>
            </a:lvl1pPr>
          </a:lstStyle>
          <a:p>
            <a:r>
              <a:rPr lang="de-DE"/>
              <a:t>Bild durch Klicken auf Symbol hinzufügen</a:t>
            </a:r>
            <a:endParaRPr lang="de-AT" dirty="0"/>
          </a:p>
        </p:txBody>
      </p:sp>
      <p:sp>
        <p:nvSpPr>
          <p:cNvPr id="8" name="Titelplatzhalter 1">
            <a:extLst>
              <a:ext uri="{FF2B5EF4-FFF2-40B4-BE49-F238E27FC236}">
                <a16:creationId xmlns:a16="http://schemas.microsoft.com/office/drawing/2014/main" id="{A9E05C42-51A6-2F4D-BC7B-0D1743F87BAC}"/>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30844518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6" name="Textplatzhalter 2"/>
          <p:cNvSpPr>
            <a:spLocks noGrp="1"/>
          </p:cNvSpPr>
          <p:nvPr>
            <p:ph idx="1"/>
          </p:nvPr>
        </p:nvSpPr>
        <p:spPr>
          <a:xfrm>
            <a:off x="1008064" y="3240491"/>
            <a:ext cx="12312650" cy="3816530"/>
          </a:xfrm>
          <a:prstGeom prst="rect">
            <a:avLst/>
          </a:prstGeom>
        </p:spPr>
        <p:txBody>
          <a:bodyPr vert="horz" lIns="0" tIns="0" rIns="0" bIns="0" rtlCol="0">
            <a:normAutofit/>
          </a:bodyPr>
          <a:lstStyle>
            <a:lvl1pPr>
              <a:defRPr>
                <a:solidFill>
                  <a:srgbClr val="BD1818"/>
                </a:solidFill>
              </a:defRPr>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oliennummernplatzhalter 4"/>
          <p:cNvSpPr>
            <a:spLocks noGrp="1"/>
          </p:cNvSpPr>
          <p:nvPr>
            <p:ph type="sldNum" sz="quarter" idx="12"/>
          </p:nvPr>
        </p:nvSpPr>
        <p:spPr>
          <a:xfrm>
            <a:off x="18" y="1487064"/>
            <a:ext cx="691277" cy="360040"/>
          </a:xfrm>
        </p:spPr>
        <p:txBody>
          <a:bodyPr/>
          <a:lstStyle/>
          <a:p>
            <a:fld id="{882D1A77-C809-4D0D-9BEE-B2D6A0E27014}" type="slidenum">
              <a:rPr lang="en-US" smtClean="0"/>
              <a:pPr/>
              <a:t>‹Nr.›</a:t>
            </a:fld>
            <a:endParaRPr lang="en-US" dirty="0"/>
          </a:p>
        </p:txBody>
      </p:sp>
      <p:sp>
        <p:nvSpPr>
          <p:cNvPr id="7" name="Titelplatzhalter 1">
            <a:extLst>
              <a:ext uri="{FF2B5EF4-FFF2-40B4-BE49-F238E27FC236}">
                <a16:creationId xmlns:a16="http://schemas.microsoft.com/office/drawing/2014/main" id="{7B465513-4D7E-4B4B-8367-E576F68EEB58}"/>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1474526556"/>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und 2 x Inhalt - horizontal">
    <p:spTree>
      <p:nvGrpSpPr>
        <p:cNvPr id="1" name=""/>
        <p:cNvGrpSpPr/>
        <p:nvPr/>
      </p:nvGrpSpPr>
      <p:grpSpPr>
        <a:xfrm>
          <a:off x="0" y="0"/>
          <a:ext cx="0" cy="0"/>
          <a:chOff x="0" y="0"/>
          <a:chExt cx="0" cy="0"/>
        </a:xfrm>
      </p:grpSpPr>
      <p:sp>
        <p:nvSpPr>
          <p:cNvPr id="9" name="Inhaltsplatzhalter 8"/>
          <p:cNvSpPr>
            <a:spLocks noGrp="1"/>
          </p:cNvSpPr>
          <p:nvPr>
            <p:ph sz="quarter" idx="12" hasCustomPrompt="1"/>
          </p:nvPr>
        </p:nvSpPr>
        <p:spPr>
          <a:xfrm>
            <a:off x="1008080" y="3293704"/>
            <a:ext cx="12312651" cy="1727643"/>
          </a:xfrm>
        </p:spPr>
        <p:txBody>
          <a:bodyPr/>
          <a:lstStyle>
            <a:lvl1pPr>
              <a:spcBef>
                <a:spcPts val="1200"/>
              </a:spcBef>
              <a:buClr>
                <a:srgbClr val="BD1818"/>
              </a:buClr>
              <a:defRPr>
                <a:solidFill>
                  <a:srgbClr val="55211D"/>
                </a:solidFill>
              </a:defRPr>
            </a:lvl1pPr>
            <a:lvl2pPr>
              <a:buClr>
                <a:srgbClr val="BD1818"/>
              </a:buClr>
              <a:defRPr>
                <a:solidFill>
                  <a:srgbClr val="55211D"/>
                </a:solidFill>
              </a:defRPr>
            </a:lvl2pPr>
            <a:lvl3pPr>
              <a:buClr>
                <a:srgbClr val="BD1818"/>
              </a:buClr>
              <a:defRPr>
                <a:solidFill>
                  <a:srgbClr val="55211D"/>
                </a:solidFill>
              </a:defRPr>
            </a:lvl3pPr>
            <a:lvl4pPr>
              <a:buClr>
                <a:srgbClr val="BD1818"/>
              </a:buClr>
              <a:defRPr>
                <a:solidFill>
                  <a:srgbClr val="55211D"/>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8" name="Foliennummernplatzhalter 5"/>
          <p:cNvSpPr>
            <a:spLocks noGrp="1"/>
          </p:cNvSpPr>
          <p:nvPr>
            <p:ph type="sldNum" sz="quarter" idx="4"/>
          </p:nvPr>
        </p:nvSpPr>
        <p:spPr>
          <a:xfrm>
            <a:off x="18" y="1487063"/>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1" name="Titelplatzhalter 1">
            <a:extLst>
              <a:ext uri="{FF2B5EF4-FFF2-40B4-BE49-F238E27FC236}">
                <a16:creationId xmlns:a16="http://schemas.microsoft.com/office/drawing/2014/main" id="{77C5B920-7720-C64A-9EAA-730B61BF32D0}"/>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lvl1pPr>
              <a:defRPr>
                <a:solidFill>
                  <a:srgbClr val="55211D"/>
                </a:solidFill>
              </a:defRPr>
            </a:lvl1pPr>
          </a:lstStyle>
          <a:p>
            <a:r>
              <a:rPr lang="de-DE" dirty="0"/>
              <a:t>Titelmasterformat durch Klicken bearbeiten</a:t>
            </a:r>
            <a:endParaRPr lang="de-AT" dirty="0"/>
          </a:p>
        </p:txBody>
      </p:sp>
      <p:sp>
        <p:nvSpPr>
          <p:cNvPr id="12" name="Inhaltsplatzhalter 8">
            <a:extLst>
              <a:ext uri="{FF2B5EF4-FFF2-40B4-BE49-F238E27FC236}">
                <a16:creationId xmlns:a16="http://schemas.microsoft.com/office/drawing/2014/main" id="{D9E3F2D5-BE63-DF42-A0A1-38F4754706C4}"/>
              </a:ext>
            </a:extLst>
          </p:cNvPr>
          <p:cNvSpPr>
            <a:spLocks noGrp="1"/>
          </p:cNvSpPr>
          <p:nvPr>
            <p:ph sz="quarter" idx="13" hasCustomPrompt="1"/>
          </p:nvPr>
        </p:nvSpPr>
        <p:spPr>
          <a:xfrm>
            <a:off x="1008080" y="5256772"/>
            <a:ext cx="12312651" cy="1727643"/>
          </a:xfrm>
        </p:spPr>
        <p:txBody>
          <a:bodyPr/>
          <a:lstStyle>
            <a:lvl1pPr>
              <a:spcBef>
                <a:spcPts val="1200"/>
              </a:spcBef>
              <a:buClr>
                <a:srgbClr val="BD1818"/>
              </a:buClr>
              <a:defRPr>
                <a:solidFill>
                  <a:srgbClr val="55211D"/>
                </a:solidFill>
              </a:defRPr>
            </a:lvl1pPr>
            <a:lvl2pPr>
              <a:buClr>
                <a:srgbClr val="BD1818"/>
              </a:buClr>
              <a:defRPr>
                <a:solidFill>
                  <a:srgbClr val="55211D"/>
                </a:solidFill>
              </a:defRPr>
            </a:lvl2pPr>
            <a:lvl3pPr>
              <a:buClr>
                <a:srgbClr val="BD1818"/>
              </a:buClr>
              <a:defRPr>
                <a:solidFill>
                  <a:srgbClr val="55211D"/>
                </a:solidFill>
              </a:defRPr>
            </a:lvl3pPr>
            <a:lvl4pPr>
              <a:buClr>
                <a:srgbClr val="BD1818"/>
              </a:buClr>
              <a:defRPr>
                <a:solidFill>
                  <a:srgbClr val="55211D"/>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4053085468"/>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Titel, Extratitel und Inhal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1008058" y="2921584"/>
            <a:ext cx="12312653" cy="936624"/>
          </a:xfrm>
        </p:spPr>
        <p:txBody>
          <a:bodyPr anchor="b">
            <a:normAutofit/>
          </a:bodyPr>
          <a:lstStyle>
            <a:lvl1pPr marL="0" indent="0">
              <a:buNone/>
              <a:defRPr sz="3300" b="1"/>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3" name="Inhaltsplatzhalter 2"/>
          <p:cNvSpPr>
            <a:spLocks noGrp="1"/>
          </p:cNvSpPr>
          <p:nvPr>
            <p:ph idx="1"/>
          </p:nvPr>
        </p:nvSpPr>
        <p:spPr>
          <a:xfrm>
            <a:off x="1008060" y="4104611"/>
            <a:ext cx="12312650" cy="2952410"/>
          </a:xfrm>
        </p:spPr>
        <p:txBody>
          <a:bodyPr/>
          <a:lstStyle>
            <a:lvl1pPr>
              <a:spcBef>
                <a:spcPts val="1200"/>
              </a:spcBef>
              <a:defRPr sz="3200"/>
            </a:lvl1pPr>
            <a:lvl2pPr>
              <a:defRPr sz="2800"/>
            </a:lvl2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8"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62B6C42B-D681-D545-821B-C4D8A9FB9E6E}"/>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5777436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08062" y="3240491"/>
            <a:ext cx="6048376" cy="3816530"/>
          </a:xfrm>
        </p:spPr>
        <p:txBody>
          <a:bodyPr>
            <a:normAutofit/>
          </a:bodyPr>
          <a:lstStyle>
            <a:lvl1pPr>
              <a:spcBef>
                <a:spcPts val="1200"/>
              </a:spcBef>
              <a:defRPr sz="3200"/>
            </a:lvl1pPr>
            <a:lvl2pPr marL="848645" indent="-368603">
              <a:defRPr sz="2800"/>
            </a:lvl2pPr>
            <a:lvl3pPr marL="1208676" indent="-360031">
              <a:defRPr sz="2400"/>
            </a:lvl3pPr>
            <a:lvl4pPr marL="1452983" indent="-244307">
              <a:defRPr sz="2000"/>
            </a:lvl4pPr>
            <a:lvl5pPr marL="1697290" indent="-244307">
              <a:defRPr sz="16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p:cNvSpPr>
            <a:spLocks noGrp="1"/>
          </p:cNvSpPr>
          <p:nvPr>
            <p:ph sz="half" idx="2"/>
          </p:nvPr>
        </p:nvSpPr>
        <p:spPr>
          <a:xfrm>
            <a:off x="7272338" y="3240491"/>
            <a:ext cx="6048376" cy="3816530"/>
          </a:xfrm>
        </p:spPr>
        <p:txBody>
          <a:bodyPr>
            <a:normAutofit/>
          </a:bodyPr>
          <a:lstStyle>
            <a:lvl1pPr>
              <a:spcBef>
                <a:spcPts val="1200"/>
              </a:spcBef>
              <a:defRPr sz="3200"/>
            </a:lvl1pPr>
            <a:lvl2pPr marL="844358" indent="-355745">
              <a:defRPr sz="2800"/>
            </a:lvl2pPr>
            <a:lvl3pPr marL="1208676" indent="-360031">
              <a:defRPr sz="2400"/>
            </a:lvl3pPr>
            <a:lvl4pPr marL="1457268" indent="-240020">
              <a:defRPr sz="2000"/>
            </a:lvl4pPr>
            <a:lvl5pPr marL="1697290" indent="-244307">
              <a:defRPr sz="16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66AC8C4D-0CC1-F748-ABB4-ABDED5EF86CE}"/>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166869497"/>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gleich mit gemeinsamen Untertitel">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08066" y="3185142"/>
            <a:ext cx="12312650" cy="936625"/>
          </a:xfrm>
        </p:spPr>
        <p:txBody>
          <a:bodyPr anchor="b"/>
          <a:lstStyle>
            <a:lvl1pPr marL="0" indent="0">
              <a:buNone/>
              <a:defRPr sz="3300" b="1"/>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dirty="0"/>
              <a:t>Textmasterformat bearbeiten</a:t>
            </a:r>
          </a:p>
        </p:txBody>
      </p:sp>
      <p:sp>
        <p:nvSpPr>
          <p:cNvPr id="4" name="Inhaltsplatzhalter 3"/>
          <p:cNvSpPr>
            <a:spLocks noGrp="1"/>
          </p:cNvSpPr>
          <p:nvPr>
            <p:ph sz="half" idx="2"/>
          </p:nvPr>
        </p:nvSpPr>
        <p:spPr>
          <a:xfrm>
            <a:off x="1008067" y="4248631"/>
            <a:ext cx="6048375" cy="2808390"/>
          </a:xfrm>
        </p:spPr>
        <p:txBody>
          <a:bodyPr/>
          <a:lstStyle>
            <a:lvl1pPr marL="360031" indent="-360031">
              <a:spcBef>
                <a:spcPts val="1200"/>
              </a:spcBef>
              <a:defRPr sz="2800"/>
            </a:lvl1pPr>
            <a:lvl2pPr marL="732920" indent="-368603">
              <a:defRPr sz="2400"/>
            </a:lvl2pPr>
            <a:lvl3pPr marL="1092951" indent="-360031">
              <a:defRPr sz="2000"/>
            </a:lvl3pPr>
            <a:lvl4pPr marL="1337258" indent="-244307">
              <a:defRPr sz="1600"/>
            </a:lvl4pPr>
            <a:lvl5pPr marL="1568708" indent="-244307">
              <a:defRPr sz="1400"/>
            </a:lvl5pPr>
            <a:lvl6pPr>
              <a:defRPr sz="2200"/>
            </a:lvl6pPr>
            <a:lvl7pPr>
              <a:defRPr sz="2200"/>
            </a:lvl7pPr>
            <a:lvl8pPr>
              <a:defRPr sz="2200"/>
            </a:lvl8pPr>
            <a:lvl9pPr>
              <a:defRPr sz="2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Inhaltsplatzhalter 5"/>
          <p:cNvSpPr>
            <a:spLocks noGrp="1"/>
          </p:cNvSpPr>
          <p:nvPr>
            <p:ph sz="quarter" idx="4"/>
          </p:nvPr>
        </p:nvSpPr>
        <p:spPr>
          <a:xfrm>
            <a:off x="7272357" y="4248631"/>
            <a:ext cx="6048375" cy="2808390"/>
          </a:xfrm>
        </p:spPr>
        <p:txBody>
          <a:bodyPr>
            <a:normAutofit/>
          </a:bodyPr>
          <a:lstStyle>
            <a:lvl1pPr marL="360031" indent="-360031">
              <a:spcBef>
                <a:spcPts val="1200"/>
              </a:spcBef>
              <a:defRPr sz="2800"/>
            </a:lvl1pPr>
            <a:lvl2pPr marL="732920" indent="-372890">
              <a:defRPr sz="2400"/>
            </a:lvl2pPr>
            <a:lvl3pPr marL="1092951" indent="-360031" defTabSz="1092951">
              <a:defRPr sz="2000"/>
            </a:lvl3pPr>
            <a:lvl4pPr marL="1337258" indent="-244307">
              <a:defRPr sz="1600"/>
            </a:lvl4pPr>
            <a:lvl5pPr marL="1568708" indent="-231449">
              <a:defRPr sz="1400"/>
            </a:lvl5pPr>
            <a:lvl6pPr>
              <a:defRPr sz="2200"/>
            </a:lvl6pPr>
            <a:lvl7pPr>
              <a:defRPr sz="2200"/>
            </a:lvl7pPr>
            <a:lvl8pPr>
              <a:defRPr sz="2200"/>
            </a:lvl8pPr>
            <a:lvl9pPr>
              <a:defRPr sz="2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9" name="Foliennummernplatzhalter 5"/>
          <p:cNvSpPr>
            <a:spLocks noGrp="1"/>
          </p:cNvSpPr>
          <p:nvPr>
            <p:ph type="sldNum" sz="quarter" idx="12"/>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E98722F9-7CD1-2D43-ACF2-4D4CBA3F6673}"/>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3169303105"/>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gleich mit Untertitel">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993820" y="3203531"/>
            <a:ext cx="6048000" cy="936001"/>
          </a:xfrm>
        </p:spPr>
        <p:txBody>
          <a:bodyPr anchor="b"/>
          <a:lstStyle>
            <a:lvl1pPr marL="0" indent="0">
              <a:buNone/>
              <a:defRPr sz="3200" b="1"/>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4" name="Inhaltsplatzhalter 3"/>
          <p:cNvSpPr>
            <a:spLocks noGrp="1"/>
          </p:cNvSpPr>
          <p:nvPr>
            <p:ph sz="half" idx="2"/>
          </p:nvPr>
        </p:nvSpPr>
        <p:spPr>
          <a:xfrm>
            <a:off x="1000862" y="4284783"/>
            <a:ext cx="6048000" cy="2772238"/>
          </a:xfrm>
        </p:spPr>
        <p:txBody>
          <a:bodyPr/>
          <a:lstStyle>
            <a:lvl1pPr marL="360031" indent="-360031">
              <a:spcBef>
                <a:spcPts val="1200"/>
              </a:spcBef>
              <a:defRPr sz="2800"/>
            </a:lvl1pPr>
            <a:lvl2pPr marL="732920" indent="-368603">
              <a:defRPr sz="2400"/>
            </a:lvl2pPr>
            <a:lvl3pPr marL="1092951" indent="-360031">
              <a:defRPr sz="2000"/>
            </a:lvl3pPr>
            <a:lvl4pPr marL="1337258" indent="-244307">
              <a:defRPr sz="1600"/>
            </a:lvl4pPr>
            <a:lvl5pPr marL="1568708" indent="-244307">
              <a:defRPr sz="1400"/>
            </a:lvl5pPr>
            <a:lvl6pPr>
              <a:defRPr sz="2200"/>
            </a:lvl6pPr>
            <a:lvl7pPr>
              <a:defRPr sz="2200"/>
            </a:lvl7pPr>
            <a:lvl8pPr>
              <a:defRPr sz="2200"/>
            </a:lvl8pPr>
            <a:lvl9pPr>
              <a:defRPr sz="2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platzhalter 4"/>
          <p:cNvSpPr>
            <a:spLocks noGrp="1"/>
          </p:cNvSpPr>
          <p:nvPr>
            <p:ph type="body" sz="quarter" idx="3"/>
          </p:nvPr>
        </p:nvSpPr>
        <p:spPr>
          <a:xfrm>
            <a:off x="7258096" y="3203530"/>
            <a:ext cx="6048000" cy="936001"/>
          </a:xfrm>
        </p:spPr>
        <p:txBody>
          <a:bodyPr anchor="b"/>
          <a:lstStyle>
            <a:lvl1pPr marL="0" indent="0">
              <a:buNone/>
              <a:defRPr sz="3200" b="1"/>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6" name="Inhaltsplatzhalter 5"/>
          <p:cNvSpPr>
            <a:spLocks noGrp="1"/>
          </p:cNvSpPr>
          <p:nvPr>
            <p:ph sz="quarter" idx="4"/>
          </p:nvPr>
        </p:nvSpPr>
        <p:spPr>
          <a:xfrm>
            <a:off x="7265138" y="4284781"/>
            <a:ext cx="6048000" cy="2772238"/>
          </a:xfrm>
        </p:spPr>
        <p:txBody>
          <a:bodyPr>
            <a:normAutofit/>
          </a:bodyPr>
          <a:lstStyle>
            <a:lvl1pPr marL="360031" indent="-360031">
              <a:spcBef>
                <a:spcPts val="1200"/>
              </a:spcBef>
              <a:defRPr sz="2800"/>
            </a:lvl1pPr>
            <a:lvl2pPr marL="732920" indent="-372890">
              <a:defRPr sz="2400"/>
            </a:lvl2pPr>
            <a:lvl3pPr marL="1092951" indent="-360031" defTabSz="1092951">
              <a:defRPr sz="2000"/>
            </a:lvl3pPr>
            <a:lvl4pPr marL="1337258" indent="-244307">
              <a:defRPr sz="1600"/>
            </a:lvl4pPr>
            <a:lvl5pPr marL="1568708" indent="-231449">
              <a:defRPr sz="1400"/>
            </a:lvl5pPr>
            <a:lvl6pPr>
              <a:defRPr sz="2200"/>
            </a:lvl6pPr>
            <a:lvl7pPr>
              <a:defRPr sz="2200"/>
            </a:lvl7pPr>
            <a:lvl8pPr>
              <a:defRPr sz="2200"/>
            </a:lvl8pPr>
            <a:lvl9pPr>
              <a:defRPr sz="2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0" name="Foliennummernplatzhalter 5"/>
          <p:cNvSpPr>
            <a:spLocks noGrp="1"/>
          </p:cNvSpPr>
          <p:nvPr>
            <p:ph type="sldNum" sz="quarter" idx="12"/>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1" name="Titelplatzhalter 1">
            <a:extLst>
              <a:ext uri="{FF2B5EF4-FFF2-40B4-BE49-F238E27FC236}">
                <a16:creationId xmlns:a16="http://schemas.microsoft.com/office/drawing/2014/main" id="{2830F1C6-F833-3746-A3E1-41784D97C297}"/>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1244642359"/>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Zwei Inhalte - schmal - breit">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08081" y="3240490"/>
            <a:ext cx="3959225" cy="3744521"/>
          </a:xfrm>
        </p:spPr>
        <p:txBody>
          <a:bodyPr>
            <a:normAutofit/>
          </a:bodyPr>
          <a:lstStyle>
            <a:lvl1pPr marL="360031" indent="-360031">
              <a:spcBef>
                <a:spcPts val="1200"/>
              </a:spcBef>
              <a:defRPr sz="2800" baseline="0"/>
            </a:lvl1pPr>
            <a:lvl2pPr marL="732920" indent="-372890">
              <a:defRPr sz="2400"/>
            </a:lvl2pPr>
            <a:lvl3pPr marL="1092951" indent="-360031">
              <a:defRPr sz="2000"/>
            </a:lvl3pPr>
            <a:lvl4pPr marL="1337258" indent="-244307">
              <a:defRPr sz="1600"/>
            </a:lvl4pPr>
            <a:lvl5pPr marL="1568708" indent="-231449">
              <a:defRPr sz="14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p:cNvSpPr>
            <a:spLocks noGrp="1"/>
          </p:cNvSpPr>
          <p:nvPr>
            <p:ph sz="half" idx="2"/>
          </p:nvPr>
        </p:nvSpPr>
        <p:spPr>
          <a:xfrm>
            <a:off x="5183207" y="3240491"/>
            <a:ext cx="8137525" cy="3744523"/>
          </a:xfrm>
        </p:spPr>
        <p:txBody>
          <a:bodyPr>
            <a:normAutofit/>
          </a:bodyPr>
          <a:lstStyle>
            <a:lvl1pPr>
              <a:defRPr sz="3200"/>
            </a:lvl1pPr>
            <a:lvl2pPr>
              <a:defRPr sz="2800"/>
            </a:lvl2pPr>
            <a:lvl3pPr>
              <a:defRPr sz="2400"/>
            </a:lvl3pPr>
            <a:lvl4pPr marL="1697290" indent="-364317">
              <a:defRPr sz="2000"/>
            </a:lvl4pPr>
            <a:lvl5pPr>
              <a:defRPr sz="16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9" name="Titelplatzhalter 1">
            <a:extLst>
              <a:ext uri="{FF2B5EF4-FFF2-40B4-BE49-F238E27FC236}">
                <a16:creationId xmlns:a16="http://schemas.microsoft.com/office/drawing/2014/main" id="{85E98F57-C614-644A-B5A7-4ED8FD63AF88}"/>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39692041"/>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Zwei Inhalte - breit - schmal">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998612" y="3240493"/>
            <a:ext cx="8145407" cy="3816529"/>
          </a:xfrm>
        </p:spPr>
        <p:txBody>
          <a:bodyPr/>
          <a:lstStyle>
            <a:lvl1pPr>
              <a:spcBef>
                <a:spcPts val="1200"/>
              </a:spcBef>
              <a:defRPr sz="3200"/>
            </a:lvl1pPr>
            <a:lvl2pPr marL="848645" indent="-368603">
              <a:defRPr sz="2800"/>
            </a:lvl2pPr>
            <a:lvl3pPr marL="1208676" indent="-360031">
              <a:defRPr sz="2400"/>
            </a:lvl3pPr>
            <a:lvl4pPr marL="1452983" indent="-244307">
              <a:defRPr sz="2000"/>
            </a:lvl4pPr>
            <a:lvl5pPr marL="1697290" indent="-244307">
              <a:defRPr sz="16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p:cNvSpPr>
            <a:spLocks noGrp="1"/>
          </p:cNvSpPr>
          <p:nvPr>
            <p:ph sz="half" idx="2"/>
          </p:nvPr>
        </p:nvSpPr>
        <p:spPr>
          <a:xfrm>
            <a:off x="9344747" y="3240502"/>
            <a:ext cx="3975983" cy="3816530"/>
          </a:xfrm>
        </p:spPr>
        <p:txBody>
          <a:bodyPr>
            <a:normAutofit/>
          </a:bodyPr>
          <a:lstStyle>
            <a:lvl1pPr marL="360031" indent="-360031">
              <a:spcBef>
                <a:spcPts val="1200"/>
              </a:spcBef>
              <a:defRPr sz="2400"/>
            </a:lvl1pPr>
            <a:lvl2pPr marL="604338" indent="-252880">
              <a:defRPr sz="2000"/>
            </a:lvl2pPr>
            <a:lvl3pPr marL="848645" indent="-246450">
              <a:defRPr sz="1600"/>
            </a:lvl3pPr>
            <a:lvl4pPr marL="1086523" indent="-237879">
              <a:defRPr sz="1400"/>
            </a:lvl4pPr>
            <a:lvl5pPr marL="1332973" indent="-246450">
              <a:defRPr sz="12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9" name="Titelplatzhalter 1">
            <a:extLst>
              <a:ext uri="{FF2B5EF4-FFF2-40B4-BE49-F238E27FC236}">
                <a16:creationId xmlns:a16="http://schemas.microsoft.com/office/drawing/2014/main" id="{77BFA714-4EA4-8F45-87C2-63F2E85E1D97}"/>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208676575"/>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986030" y="3312501"/>
            <a:ext cx="3981258" cy="3744529"/>
          </a:xfrm>
        </p:spPr>
        <p:txBody>
          <a:bodyPr/>
          <a:lstStyle>
            <a:lvl1pPr marL="366461" indent="-366461">
              <a:lnSpc>
                <a:spcPct val="90000"/>
              </a:lnSpc>
              <a:spcBef>
                <a:spcPts val="1200"/>
              </a:spcBef>
              <a:defRPr sz="2400"/>
            </a:lvl1pPr>
            <a:lvl2pPr marL="608625" indent="-252880">
              <a:lnSpc>
                <a:spcPct val="90000"/>
              </a:lnSpc>
              <a:defRPr sz="2000"/>
            </a:lvl2pPr>
            <a:lvl3pPr marL="848645" indent="-240020">
              <a:lnSpc>
                <a:spcPct val="90000"/>
              </a:lnSpc>
              <a:defRPr sz="1600"/>
            </a:lvl3pPr>
            <a:lvl4pPr marL="1086523" indent="-244307">
              <a:lnSpc>
                <a:spcPct val="90000"/>
              </a:lnSpc>
              <a:defRPr sz="1400"/>
            </a:lvl4pPr>
            <a:lvl5pPr marL="1330830" indent="-244307">
              <a:lnSpc>
                <a:spcPct val="90000"/>
              </a:lnSpc>
              <a:defRPr sz="12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5162742" y="3312491"/>
            <a:ext cx="3981258" cy="3744530"/>
          </a:xfrm>
        </p:spPr>
        <p:txBody>
          <a:bodyPr>
            <a:normAutofit/>
          </a:bodyPr>
          <a:lstStyle>
            <a:lvl1pPr marL="360031" indent="-360031">
              <a:lnSpc>
                <a:spcPct val="90000"/>
              </a:lnSpc>
              <a:spcBef>
                <a:spcPts val="1200"/>
              </a:spcBef>
              <a:defRPr sz="2400"/>
            </a:lvl1pPr>
            <a:lvl2pPr marL="604338" indent="-252880">
              <a:lnSpc>
                <a:spcPct val="90000"/>
              </a:lnSpc>
              <a:defRPr sz="2000"/>
            </a:lvl2pPr>
            <a:lvl3pPr marL="848645" indent="-246450">
              <a:lnSpc>
                <a:spcPct val="90000"/>
              </a:lnSpc>
              <a:defRPr sz="1600"/>
            </a:lvl3pPr>
            <a:lvl4pPr marL="1086523" indent="-237879">
              <a:lnSpc>
                <a:spcPct val="90000"/>
              </a:lnSpc>
              <a:defRPr sz="1400"/>
            </a:lvl4pPr>
            <a:lvl5pPr marL="1332973" indent="-246450">
              <a:lnSpc>
                <a:spcPct val="90000"/>
              </a:lnSpc>
              <a:defRPr sz="12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Inhaltsplatzhalter 3"/>
          <p:cNvSpPr>
            <a:spLocks noGrp="1"/>
          </p:cNvSpPr>
          <p:nvPr>
            <p:ph sz="half" idx="12"/>
          </p:nvPr>
        </p:nvSpPr>
        <p:spPr>
          <a:xfrm>
            <a:off x="9340223" y="3312491"/>
            <a:ext cx="3981258" cy="3744530"/>
          </a:xfrm>
        </p:spPr>
        <p:txBody>
          <a:bodyPr>
            <a:normAutofit/>
          </a:bodyPr>
          <a:lstStyle>
            <a:lvl1pPr marL="360031" indent="-360031">
              <a:lnSpc>
                <a:spcPct val="90000"/>
              </a:lnSpc>
              <a:spcBef>
                <a:spcPts val="1200"/>
              </a:spcBef>
              <a:defRPr sz="2400"/>
            </a:lvl1pPr>
            <a:lvl2pPr marL="604338" indent="-252880">
              <a:lnSpc>
                <a:spcPct val="90000"/>
              </a:lnSpc>
              <a:defRPr sz="2000"/>
            </a:lvl2pPr>
            <a:lvl3pPr marL="848645" indent="-246450">
              <a:lnSpc>
                <a:spcPct val="90000"/>
              </a:lnSpc>
              <a:defRPr sz="1600"/>
            </a:lvl3pPr>
            <a:lvl4pPr marL="1086523" indent="-237879">
              <a:lnSpc>
                <a:spcPct val="90000"/>
              </a:lnSpc>
              <a:defRPr sz="1400"/>
            </a:lvl4pPr>
            <a:lvl5pPr marL="1332973" indent="-246450">
              <a:lnSpc>
                <a:spcPct val="90000"/>
              </a:lnSpc>
              <a:defRPr sz="12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9"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87B8B9A4-AC9B-EB45-B29F-5F40EAEB53FE}"/>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112839841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elfolie - Bild rechts">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08063" y="3240492"/>
            <a:ext cx="6048000" cy="3816528"/>
          </a:xfrm>
        </p:spPr>
        <p:txBody>
          <a:bodyPr anchor="b" anchorCtr="0">
            <a:normAutofit/>
          </a:bodyPr>
          <a:lstStyle>
            <a:lvl1pPr marL="0" indent="0" algn="r">
              <a:spcBef>
                <a:spcPts val="810"/>
              </a:spcBef>
              <a:buNone/>
              <a:defRPr sz="2800">
                <a:solidFill>
                  <a:schemeClr val="tx1"/>
                </a:solidFill>
              </a:defRPr>
            </a:lvl1pPr>
            <a:lvl2pPr marL="617220" indent="0" algn="ctr">
              <a:buNone/>
              <a:defRPr>
                <a:solidFill>
                  <a:schemeClr val="tx1">
                    <a:tint val="75000"/>
                  </a:schemeClr>
                </a:solidFill>
              </a:defRPr>
            </a:lvl2pPr>
            <a:lvl3pPr marL="1234440" indent="0" algn="ctr">
              <a:buNone/>
              <a:defRPr>
                <a:solidFill>
                  <a:schemeClr val="tx1">
                    <a:tint val="75000"/>
                  </a:schemeClr>
                </a:solidFill>
              </a:defRPr>
            </a:lvl3pPr>
            <a:lvl4pPr marL="1851660" indent="0" algn="ctr">
              <a:buNone/>
              <a:defRPr>
                <a:solidFill>
                  <a:schemeClr val="tx1">
                    <a:tint val="75000"/>
                  </a:schemeClr>
                </a:solidFill>
              </a:defRPr>
            </a:lvl4pPr>
            <a:lvl5pPr marL="2468880" indent="0" algn="ctr">
              <a:buNone/>
              <a:defRPr>
                <a:solidFill>
                  <a:schemeClr val="tx1">
                    <a:tint val="75000"/>
                  </a:schemeClr>
                </a:solidFill>
              </a:defRPr>
            </a:lvl5pPr>
            <a:lvl6pPr marL="3086100" indent="0" algn="ctr">
              <a:buNone/>
              <a:defRPr>
                <a:solidFill>
                  <a:schemeClr val="tx1">
                    <a:tint val="75000"/>
                  </a:schemeClr>
                </a:solidFill>
              </a:defRPr>
            </a:lvl6pPr>
            <a:lvl7pPr marL="3703320" indent="0" algn="ctr">
              <a:buNone/>
              <a:defRPr>
                <a:solidFill>
                  <a:schemeClr val="tx1">
                    <a:tint val="75000"/>
                  </a:schemeClr>
                </a:solidFill>
              </a:defRPr>
            </a:lvl7pPr>
            <a:lvl8pPr marL="4320540" indent="0" algn="ctr">
              <a:buNone/>
              <a:defRPr>
                <a:solidFill>
                  <a:schemeClr val="tx1">
                    <a:tint val="75000"/>
                  </a:schemeClr>
                </a:solidFill>
              </a:defRPr>
            </a:lvl8pPr>
            <a:lvl9pPr marL="4937760"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16" name="Bildplatzhalter 17"/>
          <p:cNvSpPr>
            <a:spLocks noGrp="1"/>
          </p:cNvSpPr>
          <p:nvPr>
            <p:ph type="pic" sz="quarter" idx="10"/>
          </p:nvPr>
        </p:nvSpPr>
        <p:spPr>
          <a:xfrm>
            <a:off x="7260746" y="3240492"/>
            <a:ext cx="6048000" cy="3816529"/>
          </a:xfrm>
        </p:spPr>
        <p:txBody>
          <a:bodyPr anchor="ctr" anchorCtr="1"/>
          <a:lstStyle>
            <a:lvl1pPr marL="0" indent="0">
              <a:buFontTx/>
              <a:buNone/>
              <a:defRPr/>
            </a:lvl1pPr>
          </a:lstStyle>
          <a:p>
            <a:r>
              <a:rPr lang="de-DE"/>
              <a:t>Bild durch Klicken auf Symbol hinzufügen</a:t>
            </a:r>
            <a:endParaRPr lang="de-AT" dirty="0"/>
          </a:p>
        </p:txBody>
      </p:sp>
      <p:sp>
        <p:nvSpPr>
          <p:cNvPr id="8" name="Titelplatzhalter 1">
            <a:extLst>
              <a:ext uri="{FF2B5EF4-FFF2-40B4-BE49-F238E27FC236}">
                <a16:creationId xmlns:a16="http://schemas.microsoft.com/office/drawing/2014/main" id="{A9E05C42-51A6-2F4D-BC7B-0D1743F87BAC}"/>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1665198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preserve="1" userDrawn="1">
  <p:cSld name="3-spaltig mit gemeinsamen Untertitel">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1006308" y="2946952"/>
            <a:ext cx="12312651" cy="774070"/>
          </a:xfrm>
        </p:spPr>
        <p:txBody>
          <a:bodyPr anchor="b"/>
          <a:lstStyle>
            <a:lvl1pPr marL="0" indent="0">
              <a:buNone/>
              <a:defRPr sz="3300" b="1"/>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3" name="Inhaltsplatzhalter 2"/>
          <p:cNvSpPr>
            <a:spLocks noGrp="1"/>
          </p:cNvSpPr>
          <p:nvPr>
            <p:ph sz="half" idx="1"/>
          </p:nvPr>
        </p:nvSpPr>
        <p:spPr>
          <a:xfrm>
            <a:off x="1008080" y="3960602"/>
            <a:ext cx="3959225" cy="3096430"/>
          </a:xfrm>
        </p:spPr>
        <p:txBody>
          <a:bodyPr/>
          <a:lstStyle>
            <a:lvl1pPr marL="366461" indent="-366461">
              <a:lnSpc>
                <a:spcPct val="90000"/>
              </a:lnSpc>
              <a:spcBef>
                <a:spcPts val="1200"/>
              </a:spcBef>
              <a:defRPr sz="2400" b="1">
                <a:latin typeface="Arial Narrow" pitchFamily="34" charset="0"/>
              </a:defRPr>
            </a:lvl1pPr>
            <a:lvl2pPr marL="608625" indent="-252880">
              <a:lnSpc>
                <a:spcPct val="90000"/>
              </a:lnSpc>
              <a:defRPr sz="2000">
                <a:latin typeface="Arial Narrow" pitchFamily="34" charset="0"/>
              </a:defRPr>
            </a:lvl2pPr>
            <a:lvl3pPr marL="848645" indent="-240020">
              <a:lnSpc>
                <a:spcPct val="90000"/>
              </a:lnSpc>
              <a:defRPr sz="1600">
                <a:latin typeface="Arial Narrow" pitchFamily="34" charset="0"/>
              </a:defRPr>
            </a:lvl3pPr>
            <a:lvl4pPr marL="1086523" indent="-244307">
              <a:lnSpc>
                <a:spcPct val="90000"/>
              </a:lnSpc>
              <a:defRPr sz="1400">
                <a:latin typeface="Arial Narrow" pitchFamily="34" charset="0"/>
              </a:defRPr>
            </a:lvl4pPr>
            <a:lvl5pPr marL="1330830" indent="-244307">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5184777" y="3960590"/>
            <a:ext cx="3959225" cy="3096431"/>
          </a:xfrm>
        </p:spPr>
        <p:txBody>
          <a:bodyPr>
            <a:normAutofit/>
          </a:bodyPr>
          <a:lstStyle>
            <a:lvl1pPr marL="360031" indent="-360031">
              <a:lnSpc>
                <a:spcPct val="90000"/>
              </a:lnSpc>
              <a:spcBef>
                <a:spcPts val="1200"/>
              </a:spcBef>
              <a:defRPr sz="2400" b="1">
                <a:latin typeface="Arial Narrow" pitchFamily="34" charset="0"/>
              </a:defRPr>
            </a:lvl1pPr>
            <a:lvl2pPr marL="604338" indent="-252880">
              <a:lnSpc>
                <a:spcPct val="90000"/>
              </a:lnSpc>
              <a:defRPr sz="2000">
                <a:latin typeface="Arial Narrow" pitchFamily="34" charset="0"/>
              </a:defRPr>
            </a:lvl2pPr>
            <a:lvl3pPr marL="848645" indent="-246450">
              <a:lnSpc>
                <a:spcPct val="90000"/>
              </a:lnSpc>
              <a:defRPr sz="1600">
                <a:latin typeface="Arial Narrow" pitchFamily="34" charset="0"/>
              </a:defRPr>
            </a:lvl3pPr>
            <a:lvl4pPr marL="1086523" indent="-237879">
              <a:lnSpc>
                <a:spcPct val="90000"/>
              </a:lnSpc>
              <a:defRPr sz="1400">
                <a:latin typeface="Arial Narrow" pitchFamily="34" charset="0"/>
              </a:defRPr>
            </a:lvl4pPr>
            <a:lvl5pPr marL="1332973" indent="-246450">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Inhaltsplatzhalter 3"/>
          <p:cNvSpPr>
            <a:spLocks noGrp="1"/>
          </p:cNvSpPr>
          <p:nvPr>
            <p:ph sz="half" idx="12"/>
          </p:nvPr>
        </p:nvSpPr>
        <p:spPr>
          <a:xfrm>
            <a:off x="9361506" y="3960590"/>
            <a:ext cx="3959225" cy="3096431"/>
          </a:xfrm>
        </p:spPr>
        <p:txBody>
          <a:bodyPr>
            <a:normAutofit/>
          </a:bodyPr>
          <a:lstStyle>
            <a:lvl1pPr marL="360031" indent="-360031">
              <a:lnSpc>
                <a:spcPct val="90000"/>
              </a:lnSpc>
              <a:spcBef>
                <a:spcPts val="1200"/>
              </a:spcBef>
              <a:defRPr sz="2400" b="1">
                <a:latin typeface="Arial Narrow" pitchFamily="34" charset="0"/>
              </a:defRPr>
            </a:lvl1pPr>
            <a:lvl2pPr marL="604338" indent="-252880">
              <a:lnSpc>
                <a:spcPct val="90000"/>
              </a:lnSpc>
              <a:defRPr sz="2000">
                <a:latin typeface="Arial Narrow" pitchFamily="34" charset="0"/>
              </a:defRPr>
            </a:lvl2pPr>
            <a:lvl3pPr marL="848645" indent="-246450">
              <a:lnSpc>
                <a:spcPct val="90000"/>
              </a:lnSpc>
              <a:defRPr sz="1600">
                <a:latin typeface="Arial Narrow" pitchFamily="34" charset="0"/>
              </a:defRPr>
            </a:lvl3pPr>
            <a:lvl4pPr marL="1086523" indent="-237879">
              <a:lnSpc>
                <a:spcPct val="90000"/>
              </a:lnSpc>
              <a:defRPr sz="1400">
                <a:latin typeface="Arial Narrow" pitchFamily="34" charset="0"/>
              </a:defRPr>
            </a:lvl4pPr>
            <a:lvl5pPr marL="1332973" indent="-246450">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0"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2" name="Titelplatzhalter 1">
            <a:extLst>
              <a:ext uri="{FF2B5EF4-FFF2-40B4-BE49-F238E27FC236}">
                <a16:creationId xmlns:a16="http://schemas.microsoft.com/office/drawing/2014/main" id="{57085FBA-19C9-0C44-AC49-41F68F1C0C7D}"/>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40287453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par>
                          <p:cTn id="8" fill="hold">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
                                        <p:tgtEl>
                                          <p:spTgt spid="3"/>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
                                        <p:tgtEl>
                                          <p:spTgt spid="4"/>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200"/>
                        <p:tgtEl>
                          <p:spTgt spid="9"/>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200"/>
                        <p:tgtEl>
                          <p:spTgt spid="3"/>
                        </p:tgtEl>
                      </p:cBhvr>
                    </p:animEffect>
                  </p:childTnLst>
                </p:cTn>
              </p:par>
            </p:tnLst>
          </p:tmpl>
        </p:tmplLst>
      </p:bldP>
      <p:bldP spid="4" grpId="0"/>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200"/>
                        <p:tgtEl>
                          <p:spTgt spid="7"/>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preserve="1" userDrawn="1">
  <p:cSld name="3-spaltig mit Untertitel">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1008080" y="3214437"/>
            <a:ext cx="3959225" cy="936625"/>
          </a:xfrm>
        </p:spPr>
        <p:txBody>
          <a:bodyPr anchor="b">
            <a:normAutofit/>
          </a:bodyPr>
          <a:lstStyle>
            <a:lvl1pPr marL="0" indent="0">
              <a:lnSpc>
                <a:spcPct val="90000"/>
              </a:lnSpc>
              <a:buNone/>
              <a:defRPr sz="2800" b="1">
                <a:latin typeface="Arial Narrow" pitchFamily="34" charset="0"/>
              </a:defRPr>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3" name="Inhaltsplatzhalter 2"/>
          <p:cNvSpPr>
            <a:spLocks noGrp="1"/>
          </p:cNvSpPr>
          <p:nvPr>
            <p:ph sz="half" idx="1"/>
          </p:nvPr>
        </p:nvSpPr>
        <p:spPr>
          <a:xfrm>
            <a:off x="1008080" y="4392662"/>
            <a:ext cx="3959225" cy="2592359"/>
          </a:xfrm>
        </p:spPr>
        <p:txBody>
          <a:bodyPr/>
          <a:lstStyle>
            <a:lvl1pPr marL="366461" indent="-366461">
              <a:lnSpc>
                <a:spcPct val="90000"/>
              </a:lnSpc>
              <a:spcBef>
                <a:spcPts val="1200"/>
              </a:spcBef>
              <a:defRPr sz="2400" b="1">
                <a:latin typeface="Arial Narrow" pitchFamily="34" charset="0"/>
              </a:defRPr>
            </a:lvl1pPr>
            <a:lvl2pPr marL="608625" indent="-252880">
              <a:lnSpc>
                <a:spcPct val="90000"/>
              </a:lnSpc>
              <a:defRPr sz="2000">
                <a:latin typeface="Arial Narrow" pitchFamily="34" charset="0"/>
              </a:defRPr>
            </a:lvl2pPr>
            <a:lvl3pPr marL="848645" indent="-240020">
              <a:lnSpc>
                <a:spcPct val="90000"/>
              </a:lnSpc>
              <a:defRPr sz="1600">
                <a:latin typeface="Arial Narrow" pitchFamily="34" charset="0"/>
              </a:defRPr>
            </a:lvl3pPr>
            <a:lvl4pPr marL="1086523" indent="-244307">
              <a:lnSpc>
                <a:spcPct val="90000"/>
              </a:lnSpc>
              <a:defRPr sz="1400">
                <a:latin typeface="Arial Narrow" pitchFamily="34" charset="0"/>
              </a:defRPr>
            </a:lvl4pPr>
            <a:lvl5pPr marL="1330830" indent="-244307">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0" name="Textplatzhalter 2"/>
          <p:cNvSpPr>
            <a:spLocks noGrp="1"/>
          </p:cNvSpPr>
          <p:nvPr>
            <p:ph type="body" idx="14"/>
          </p:nvPr>
        </p:nvSpPr>
        <p:spPr>
          <a:xfrm>
            <a:off x="5183988" y="3214437"/>
            <a:ext cx="3959225" cy="936625"/>
          </a:xfrm>
        </p:spPr>
        <p:txBody>
          <a:bodyPr anchor="b">
            <a:normAutofit/>
          </a:bodyPr>
          <a:lstStyle>
            <a:lvl1pPr marL="0" indent="0">
              <a:lnSpc>
                <a:spcPct val="90000"/>
              </a:lnSpc>
              <a:buNone/>
              <a:defRPr sz="2800" b="1">
                <a:latin typeface="Arial Narrow" pitchFamily="34" charset="0"/>
              </a:defRPr>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4" name="Inhaltsplatzhalter 3"/>
          <p:cNvSpPr>
            <a:spLocks noGrp="1"/>
          </p:cNvSpPr>
          <p:nvPr>
            <p:ph sz="half" idx="2"/>
          </p:nvPr>
        </p:nvSpPr>
        <p:spPr>
          <a:xfrm>
            <a:off x="5183988" y="4392651"/>
            <a:ext cx="3959225" cy="2592360"/>
          </a:xfrm>
        </p:spPr>
        <p:txBody>
          <a:bodyPr>
            <a:normAutofit/>
          </a:bodyPr>
          <a:lstStyle>
            <a:lvl1pPr marL="360031" indent="-360031">
              <a:lnSpc>
                <a:spcPct val="90000"/>
              </a:lnSpc>
              <a:spcBef>
                <a:spcPts val="1200"/>
              </a:spcBef>
              <a:defRPr sz="2400" b="1">
                <a:latin typeface="Arial Narrow" pitchFamily="34" charset="0"/>
              </a:defRPr>
            </a:lvl1pPr>
            <a:lvl2pPr marL="604338" indent="-252880">
              <a:lnSpc>
                <a:spcPct val="90000"/>
              </a:lnSpc>
              <a:defRPr sz="2000">
                <a:latin typeface="Arial Narrow" pitchFamily="34" charset="0"/>
              </a:defRPr>
            </a:lvl2pPr>
            <a:lvl3pPr marL="848645" indent="-246450">
              <a:lnSpc>
                <a:spcPct val="90000"/>
              </a:lnSpc>
              <a:defRPr sz="1600">
                <a:latin typeface="Arial Narrow" pitchFamily="34" charset="0"/>
              </a:defRPr>
            </a:lvl3pPr>
            <a:lvl4pPr marL="1086523" indent="-237879">
              <a:lnSpc>
                <a:spcPct val="90000"/>
              </a:lnSpc>
              <a:defRPr sz="1400">
                <a:latin typeface="Arial Narrow" pitchFamily="34" charset="0"/>
              </a:defRPr>
            </a:lvl4pPr>
            <a:lvl5pPr marL="1332973" indent="-246450">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1" name="Textplatzhalter 2"/>
          <p:cNvSpPr>
            <a:spLocks noGrp="1"/>
          </p:cNvSpPr>
          <p:nvPr>
            <p:ph type="body" idx="15"/>
          </p:nvPr>
        </p:nvSpPr>
        <p:spPr>
          <a:xfrm>
            <a:off x="9359919" y="3214437"/>
            <a:ext cx="3959225" cy="936625"/>
          </a:xfrm>
        </p:spPr>
        <p:txBody>
          <a:bodyPr anchor="b">
            <a:normAutofit/>
          </a:bodyPr>
          <a:lstStyle>
            <a:lvl1pPr marL="0" indent="0">
              <a:lnSpc>
                <a:spcPct val="90000"/>
              </a:lnSpc>
              <a:buNone/>
              <a:defRPr sz="2800" b="1">
                <a:latin typeface="Arial Narrow" pitchFamily="34" charset="0"/>
              </a:defRPr>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7" name="Inhaltsplatzhalter 3"/>
          <p:cNvSpPr>
            <a:spLocks noGrp="1"/>
          </p:cNvSpPr>
          <p:nvPr>
            <p:ph sz="half" idx="12"/>
          </p:nvPr>
        </p:nvSpPr>
        <p:spPr>
          <a:xfrm>
            <a:off x="9359919" y="4392651"/>
            <a:ext cx="3959225" cy="2592360"/>
          </a:xfrm>
        </p:spPr>
        <p:txBody>
          <a:bodyPr>
            <a:normAutofit/>
          </a:bodyPr>
          <a:lstStyle>
            <a:lvl1pPr marL="360031" indent="-360031">
              <a:lnSpc>
                <a:spcPct val="90000"/>
              </a:lnSpc>
              <a:spcBef>
                <a:spcPts val="1200"/>
              </a:spcBef>
              <a:defRPr sz="2400" b="1">
                <a:latin typeface="Arial Narrow" pitchFamily="34" charset="0"/>
              </a:defRPr>
            </a:lvl1pPr>
            <a:lvl2pPr marL="604338" indent="-252880">
              <a:lnSpc>
                <a:spcPct val="90000"/>
              </a:lnSpc>
              <a:defRPr sz="2000">
                <a:latin typeface="Arial Narrow" pitchFamily="34" charset="0"/>
              </a:defRPr>
            </a:lvl2pPr>
            <a:lvl3pPr marL="848645" indent="-246450">
              <a:lnSpc>
                <a:spcPct val="90000"/>
              </a:lnSpc>
              <a:defRPr sz="1600">
                <a:latin typeface="Arial Narrow" pitchFamily="34" charset="0"/>
              </a:defRPr>
            </a:lvl3pPr>
            <a:lvl4pPr marL="1086523" indent="-237879">
              <a:lnSpc>
                <a:spcPct val="90000"/>
              </a:lnSpc>
              <a:defRPr sz="1400">
                <a:latin typeface="Arial Narrow" pitchFamily="34" charset="0"/>
              </a:defRPr>
            </a:lvl4pPr>
            <a:lvl5pPr marL="1332973" indent="-246450">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2"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3" name="Titelplatzhalter 1">
            <a:extLst>
              <a:ext uri="{FF2B5EF4-FFF2-40B4-BE49-F238E27FC236}">
                <a16:creationId xmlns:a16="http://schemas.microsoft.com/office/drawing/2014/main" id="{133FA068-10A9-844B-AEDA-3992E6806E15}"/>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880297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par>
                          <p:cTn id="8" fill="hold">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
                                        <p:tgtEl>
                                          <p:spTgt spid="3"/>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00"/>
                                        <p:tgtEl>
                                          <p:spTgt spid="10"/>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200"/>
                                        <p:tgtEl>
                                          <p:spTgt spid="4"/>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200"/>
                                        <p:tgtEl>
                                          <p:spTgt spid="11"/>
                                        </p:tgtEl>
                                      </p:cBhvr>
                                    </p:animEffect>
                                  </p:childTnLst>
                                </p:cTn>
                              </p:par>
                            </p:childTnLst>
                          </p:cTn>
                        </p:par>
                        <p:par>
                          <p:cTn id="24" fill="hold">
                            <p:stCondLst>
                              <p:cond delay="12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200"/>
                        <p:tgtEl>
                          <p:spTgt spid="9"/>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200"/>
                        <p:tgtEl>
                          <p:spTgt spid="3"/>
                        </p:tgtEl>
                      </p:cBhvr>
                    </p:animEffect>
                  </p:childTnLst>
                </p:cTn>
              </p:par>
            </p:tnLst>
          </p:tmpl>
        </p:tmplLst>
      </p:bldP>
      <p:bldP spid="10" grpId="0">
        <p:tmplLst>
          <p:tmpl>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200"/>
                        <p:tgtEl>
                          <p:spTgt spid="10"/>
                        </p:tgtEl>
                      </p:cBhvr>
                    </p:animEffect>
                  </p:childTnLst>
                </p:cTn>
              </p:par>
            </p:tnLst>
          </p:tmpl>
        </p:tmplLst>
      </p:bldP>
      <p:bldP spid="4" grpId="0">
        <p:tmplLst>
          <p:tmpl>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200"/>
                        <p:tgtEl>
                          <p:spTgt spid="4"/>
                        </p:tgtEl>
                      </p:cBhvr>
                    </p:animEffect>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200"/>
                        <p:tgtEl>
                          <p:spTgt spid="11"/>
                        </p:tgtEl>
                      </p:cBhvr>
                    </p:animEffect>
                  </p:childTnLst>
                </p:cTn>
              </p:par>
            </p:tnLst>
          </p:tmpl>
        </p:tmplLst>
      </p:bldP>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200"/>
                        <p:tgtEl>
                          <p:spTgt spid="7"/>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preserve="1" userDrawn="1">
  <p:cSld name="3-spaltig mit Untertitel und Legende">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1008080" y="3167972"/>
            <a:ext cx="3959225" cy="936625"/>
          </a:xfrm>
        </p:spPr>
        <p:txBody>
          <a:bodyPr anchor="b">
            <a:normAutofit/>
          </a:bodyPr>
          <a:lstStyle>
            <a:lvl1pPr marL="0" indent="0">
              <a:lnSpc>
                <a:spcPct val="90000"/>
              </a:lnSpc>
              <a:buNone/>
              <a:defRPr sz="2800" b="1">
                <a:latin typeface="Arial Narrow" pitchFamily="34" charset="0"/>
              </a:defRPr>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3" name="Inhaltsplatzhalter 2"/>
          <p:cNvSpPr>
            <a:spLocks noGrp="1"/>
          </p:cNvSpPr>
          <p:nvPr>
            <p:ph sz="half" idx="1"/>
          </p:nvPr>
        </p:nvSpPr>
        <p:spPr>
          <a:xfrm>
            <a:off x="1008080" y="4248623"/>
            <a:ext cx="3959225" cy="2232245"/>
          </a:xfrm>
        </p:spPr>
        <p:txBody>
          <a:bodyPr/>
          <a:lstStyle>
            <a:lvl1pPr marL="366461" indent="-366461">
              <a:lnSpc>
                <a:spcPct val="90000"/>
              </a:lnSpc>
              <a:spcBef>
                <a:spcPts val="1200"/>
              </a:spcBef>
              <a:defRPr sz="2400" b="1">
                <a:latin typeface="Arial Narrow" pitchFamily="34" charset="0"/>
              </a:defRPr>
            </a:lvl1pPr>
            <a:lvl2pPr marL="608625" indent="-252880">
              <a:lnSpc>
                <a:spcPct val="90000"/>
              </a:lnSpc>
              <a:defRPr sz="2000">
                <a:latin typeface="Arial Narrow" pitchFamily="34" charset="0"/>
              </a:defRPr>
            </a:lvl2pPr>
            <a:lvl3pPr marL="848645" indent="-240020">
              <a:lnSpc>
                <a:spcPct val="90000"/>
              </a:lnSpc>
              <a:defRPr sz="1600">
                <a:latin typeface="Arial Narrow" pitchFamily="34" charset="0"/>
              </a:defRPr>
            </a:lvl3pPr>
            <a:lvl4pPr marL="1086523" indent="-244307">
              <a:lnSpc>
                <a:spcPct val="90000"/>
              </a:lnSpc>
              <a:defRPr sz="1400">
                <a:latin typeface="Arial Narrow" pitchFamily="34" charset="0"/>
              </a:defRPr>
            </a:lvl4pPr>
            <a:lvl5pPr marL="1330830" indent="-244307">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2" name="Textplatzhalter 2"/>
          <p:cNvSpPr>
            <a:spLocks noGrp="1"/>
          </p:cNvSpPr>
          <p:nvPr>
            <p:ph type="body" idx="16"/>
          </p:nvPr>
        </p:nvSpPr>
        <p:spPr>
          <a:xfrm>
            <a:off x="1008080" y="6624895"/>
            <a:ext cx="3959225" cy="504138"/>
          </a:xfrm>
        </p:spPr>
        <p:txBody>
          <a:bodyPr anchor="t" anchorCtr="0">
            <a:normAutofit/>
          </a:bodyPr>
          <a:lstStyle>
            <a:lvl1pPr marL="0" indent="0" algn="ctr">
              <a:lnSpc>
                <a:spcPct val="90000"/>
              </a:lnSpc>
              <a:buNone/>
              <a:defRPr sz="2000" b="0">
                <a:latin typeface="Arial Narrow" pitchFamily="34" charset="0"/>
              </a:defRPr>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dirty="0"/>
              <a:t>Textmasterformat bearbeiten</a:t>
            </a:r>
          </a:p>
        </p:txBody>
      </p:sp>
      <p:sp>
        <p:nvSpPr>
          <p:cNvPr id="10" name="Textplatzhalter 2"/>
          <p:cNvSpPr>
            <a:spLocks noGrp="1"/>
          </p:cNvSpPr>
          <p:nvPr>
            <p:ph type="body" idx="14"/>
          </p:nvPr>
        </p:nvSpPr>
        <p:spPr>
          <a:xfrm>
            <a:off x="5183988" y="3167972"/>
            <a:ext cx="3959225" cy="936625"/>
          </a:xfrm>
        </p:spPr>
        <p:txBody>
          <a:bodyPr anchor="b">
            <a:normAutofit/>
          </a:bodyPr>
          <a:lstStyle>
            <a:lvl1pPr marL="0" indent="0">
              <a:lnSpc>
                <a:spcPct val="90000"/>
              </a:lnSpc>
              <a:buNone/>
              <a:defRPr sz="2800" b="1">
                <a:latin typeface="Arial Narrow" pitchFamily="34" charset="0"/>
              </a:defRPr>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4" name="Inhaltsplatzhalter 3"/>
          <p:cNvSpPr>
            <a:spLocks noGrp="1"/>
          </p:cNvSpPr>
          <p:nvPr>
            <p:ph sz="half" idx="2"/>
          </p:nvPr>
        </p:nvSpPr>
        <p:spPr>
          <a:xfrm>
            <a:off x="5183988" y="4248631"/>
            <a:ext cx="3959225" cy="2232247"/>
          </a:xfrm>
        </p:spPr>
        <p:txBody>
          <a:bodyPr>
            <a:normAutofit/>
          </a:bodyPr>
          <a:lstStyle>
            <a:lvl1pPr marL="360031" indent="-360031">
              <a:lnSpc>
                <a:spcPct val="90000"/>
              </a:lnSpc>
              <a:spcBef>
                <a:spcPts val="1200"/>
              </a:spcBef>
              <a:defRPr sz="2400" b="1">
                <a:latin typeface="Arial Narrow" pitchFamily="34" charset="0"/>
              </a:defRPr>
            </a:lvl1pPr>
            <a:lvl2pPr marL="604338" indent="-252880">
              <a:lnSpc>
                <a:spcPct val="90000"/>
              </a:lnSpc>
              <a:defRPr sz="2000">
                <a:latin typeface="Arial Narrow" pitchFamily="34" charset="0"/>
              </a:defRPr>
            </a:lvl2pPr>
            <a:lvl3pPr marL="848645" indent="-246450">
              <a:lnSpc>
                <a:spcPct val="90000"/>
              </a:lnSpc>
              <a:defRPr sz="1600">
                <a:latin typeface="Arial Narrow" pitchFamily="34" charset="0"/>
              </a:defRPr>
            </a:lvl3pPr>
            <a:lvl4pPr marL="1086523" indent="-237879">
              <a:lnSpc>
                <a:spcPct val="90000"/>
              </a:lnSpc>
              <a:defRPr sz="1400">
                <a:latin typeface="Arial Narrow" pitchFamily="34" charset="0"/>
              </a:defRPr>
            </a:lvl4pPr>
            <a:lvl5pPr marL="1332973" indent="-246450">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3" name="Textplatzhalter 2"/>
          <p:cNvSpPr>
            <a:spLocks noGrp="1"/>
          </p:cNvSpPr>
          <p:nvPr>
            <p:ph type="body" idx="17"/>
          </p:nvPr>
        </p:nvSpPr>
        <p:spPr>
          <a:xfrm>
            <a:off x="5183988" y="6624895"/>
            <a:ext cx="3959225" cy="504138"/>
          </a:xfrm>
        </p:spPr>
        <p:txBody>
          <a:bodyPr anchor="t" anchorCtr="0">
            <a:normAutofit/>
          </a:bodyPr>
          <a:lstStyle>
            <a:lvl1pPr marL="0" indent="0" algn="ctr">
              <a:lnSpc>
                <a:spcPct val="90000"/>
              </a:lnSpc>
              <a:buNone/>
              <a:defRPr sz="2000" b="0">
                <a:latin typeface="Arial Narrow" pitchFamily="34" charset="0"/>
              </a:defRPr>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11" name="Textplatzhalter 2"/>
          <p:cNvSpPr>
            <a:spLocks noGrp="1"/>
          </p:cNvSpPr>
          <p:nvPr>
            <p:ph type="body" idx="15"/>
          </p:nvPr>
        </p:nvSpPr>
        <p:spPr>
          <a:xfrm>
            <a:off x="9359919" y="3167972"/>
            <a:ext cx="3959225" cy="936625"/>
          </a:xfrm>
        </p:spPr>
        <p:txBody>
          <a:bodyPr anchor="b">
            <a:normAutofit/>
          </a:bodyPr>
          <a:lstStyle>
            <a:lvl1pPr marL="0" indent="0">
              <a:lnSpc>
                <a:spcPct val="90000"/>
              </a:lnSpc>
              <a:buNone/>
              <a:defRPr sz="2800" b="1">
                <a:latin typeface="Arial Narrow" pitchFamily="34" charset="0"/>
              </a:defRPr>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7" name="Inhaltsplatzhalter 3"/>
          <p:cNvSpPr>
            <a:spLocks noGrp="1"/>
          </p:cNvSpPr>
          <p:nvPr>
            <p:ph sz="half" idx="12"/>
          </p:nvPr>
        </p:nvSpPr>
        <p:spPr>
          <a:xfrm>
            <a:off x="9359919" y="4248631"/>
            <a:ext cx="3959225" cy="2232247"/>
          </a:xfrm>
        </p:spPr>
        <p:txBody>
          <a:bodyPr>
            <a:normAutofit/>
          </a:bodyPr>
          <a:lstStyle>
            <a:lvl1pPr marL="360031" indent="-360031">
              <a:lnSpc>
                <a:spcPct val="90000"/>
              </a:lnSpc>
              <a:spcBef>
                <a:spcPts val="1200"/>
              </a:spcBef>
              <a:defRPr sz="2400" b="1">
                <a:latin typeface="Arial Narrow" pitchFamily="34" charset="0"/>
              </a:defRPr>
            </a:lvl1pPr>
            <a:lvl2pPr marL="604338" indent="-252880">
              <a:lnSpc>
                <a:spcPct val="90000"/>
              </a:lnSpc>
              <a:defRPr sz="2000">
                <a:latin typeface="Arial Narrow" pitchFamily="34" charset="0"/>
              </a:defRPr>
            </a:lvl2pPr>
            <a:lvl3pPr marL="848645" indent="-246450">
              <a:lnSpc>
                <a:spcPct val="90000"/>
              </a:lnSpc>
              <a:defRPr sz="1600">
                <a:latin typeface="Arial Narrow" pitchFamily="34" charset="0"/>
              </a:defRPr>
            </a:lvl3pPr>
            <a:lvl4pPr marL="1086523" indent="-237879">
              <a:lnSpc>
                <a:spcPct val="90000"/>
              </a:lnSpc>
              <a:defRPr sz="1400">
                <a:latin typeface="Arial Narrow" pitchFamily="34" charset="0"/>
              </a:defRPr>
            </a:lvl4pPr>
            <a:lvl5pPr marL="1332973" indent="-246450">
              <a:lnSpc>
                <a:spcPct val="90000"/>
              </a:lnSpc>
              <a:defRPr sz="1200">
                <a:latin typeface="Arial Narrow" pitchFamily="34" charset="0"/>
              </a:defRPr>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4" name="Textplatzhalter 2"/>
          <p:cNvSpPr>
            <a:spLocks noGrp="1"/>
          </p:cNvSpPr>
          <p:nvPr>
            <p:ph type="body" idx="18"/>
          </p:nvPr>
        </p:nvSpPr>
        <p:spPr>
          <a:xfrm>
            <a:off x="9359919" y="6624895"/>
            <a:ext cx="3959225" cy="504138"/>
          </a:xfrm>
        </p:spPr>
        <p:txBody>
          <a:bodyPr anchor="t" anchorCtr="0">
            <a:normAutofit/>
          </a:bodyPr>
          <a:lstStyle>
            <a:lvl1pPr marL="0" indent="0" algn="ctr">
              <a:lnSpc>
                <a:spcPct val="90000"/>
              </a:lnSpc>
              <a:buNone/>
              <a:defRPr sz="2000" b="0">
                <a:latin typeface="Arial Narrow" pitchFamily="34" charset="0"/>
              </a:defRPr>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15"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6" name="Titelplatzhalter 1">
            <a:extLst>
              <a:ext uri="{FF2B5EF4-FFF2-40B4-BE49-F238E27FC236}">
                <a16:creationId xmlns:a16="http://schemas.microsoft.com/office/drawing/2014/main" id="{AB120612-6DD7-454C-965E-881A16312098}"/>
              </a:ext>
            </a:extLst>
          </p:cNvPr>
          <p:cNvSpPr>
            <a:spLocks noGrp="1"/>
          </p:cNvSpPr>
          <p:nvPr>
            <p:ph type="title"/>
          </p:nvPr>
        </p:nvSpPr>
        <p:spPr>
          <a:xfrm>
            <a:off x="972564" y="1979279"/>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36977705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par>
                          <p:cTn id="8" fill="hold">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
                                        <p:tgtEl>
                                          <p:spTgt spid="3"/>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00"/>
                                        <p:tgtEl>
                                          <p:spTgt spid="12"/>
                                        </p:tgtEl>
                                      </p:cBhvr>
                                    </p:animEffect>
                                  </p:childTnLst>
                                </p:cTn>
                              </p:par>
                            </p:childTnLst>
                          </p:cTn>
                        </p:par>
                        <p:par>
                          <p:cTn id="16" fill="hold">
                            <p:stCondLst>
                              <p:cond delay="8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200"/>
                                        <p:tgtEl>
                                          <p:spTgt spid="10"/>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200"/>
                                        <p:tgtEl>
                                          <p:spTgt spid="4"/>
                                        </p:tgtEl>
                                      </p:cBhvr>
                                    </p:animEffect>
                                  </p:childTnLst>
                                </p:cTn>
                              </p:par>
                            </p:childTnLst>
                          </p:cTn>
                        </p:par>
                        <p:par>
                          <p:cTn id="24" fill="hold">
                            <p:stCondLst>
                              <p:cond delay="12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200"/>
                                        <p:tgtEl>
                                          <p:spTgt spid="13"/>
                                        </p:tgtEl>
                                      </p:cBhvr>
                                    </p:animEffect>
                                  </p:childTnLst>
                                </p:cTn>
                              </p:par>
                            </p:childTnLst>
                          </p:cTn>
                        </p:par>
                        <p:par>
                          <p:cTn id="28" fill="hold">
                            <p:stCondLst>
                              <p:cond delay="14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200"/>
                                        <p:tgtEl>
                                          <p:spTgt spid="11"/>
                                        </p:tgtEl>
                                      </p:cBhvr>
                                    </p:animEffect>
                                  </p:childTnLst>
                                </p:cTn>
                              </p:par>
                            </p:childTnLst>
                          </p:cTn>
                        </p:par>
                        <p:par>
                          <p:cTn id="32" fill="hold">
                            <p:stCondLst>
                              <p:cond delay="16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200"/>
                                        <p:tgtEl>
                                          <p:spTgt spid="7"/>
                                        </p:tgtEl>
                                      </p:cBhvr>
                                    </p:animEffect>
                                  </p:childTnLst>
                                </p:cTn>
                              </p:par>
                            </p:childTnLst>
                          </p:cTn>
                        </p:par>
                        <p:par>
                          <p:cTn id="36" fill="hold">
                            <p:stCondLst>
                              <p:cond delay="18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2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200"/>
                        <p:tgtEl>
                          <p:spTgt spid="9"/>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200"/>
                        <p:tgtEl>
                          <p:spTgt spid="3"/>
                        </p:tgtEl>
                      </p:cBhvr>
                    </p:animEffect>
                  </p:childTnLst>
                </p:cTn>
              </p:par>
            </p:tnLst>
          </p:tmpl>
        </p:tmplLst>
      </p:bldP>
      <p:bldP spid="12" grpId="0">
        <p:tmplLst>
          <p:tmpl>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200"/>
                        <p:tgtEl>
                          <p:spTgt spid="12"/>
                        </p:tgtEl>
                      </p:cBhvr>
                    </p:animEffect>
                  </p:childTnLst>
                </p:cTn>
              </p:par>
            </p:tnLst>
          </p:tmpl>
        </p:tmplLst>
      </p:bldP>
      <p:bldP spid="10" grpId="0">
        <p:tmplLst>
          <p:tmpl>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200"/>
                        <p:tgtEl>
                          <p:spTgt spid="10"/>
                        </p:tgtEl>
                      </p:cBhvr>
                    </p:animEffect>
                  </p:childTnLst>
                </p:cTn>
              </p:par>
            </p:tnLst>
          </p:tmpl>
        </p:tmplLst>
      </p:bldP>
      <p:bldP spid="4" grpId="0">
        <p:tmplLst>
          <p:tmpl>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200"/>
                        <p:tgtEl>
                          <p:spTgt spid="4"/>
                        </p:tgtEl>
                      </p:cBhvr>
                    </p:animEffect>
                  </p:childTnLst>
                </p:cTn>
              </p:par>
            </p:tnLst>
          </p:tmpl>
        </p:tmplLst>
      </p:bldP>
      <p:bldP spid="13" grpId="0">
        <p:tmplLst>
          <p:tmpl>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200"/>
                        <p:tgtEl>
                          <p:spTgt spid="13"/>
                        </p:tgtEl>
                      </p:cBhvr>
                    </p:animEffect>
                  </p:childTnLst>
                </p:cTn>
              </p:par>
            </p:tnLst>
          </p:tmpl>
        </p:tmplLst>
      </p:bldP>
      <p:bldP spid="11" grpId="0">
        <p:tmplLst>
          <p:tmpl>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200"/>
                        <p:tgtEl>
                          <p:spTgt spid="11"/>
                        </p:tgtEl>
                      </p:cBhvr>
                    </p:animEffect>
                  </p:childTnLst>
                </p:cTn>
              </p:par>
            </p:tnLst>
          </p:tmpl>
        </p:tmplLst>
      </p:bldP>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200"/>
                        <p:tgtEl>
                          <p:spTgt spid="7"/>
                        </p:tgtEl>
                      </p:cBhvr>
                    </p:animEffect>
                  </p:childTnLst>
                </p:cTn>
              </p:par>
            </p:tnLst>
          </p:tmpl>
        </p:tmplLst>
      </p:bldP>
      <p:bldP spid="14" grpId="0">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200"/>
                        <p:tgtEl>
                          <p:spTgt spid="14"/>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XXL - 1-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1008062" y="3058280"/>
            <a:ext cx="12312652" cy="3998742"/>
          </a:xfrm>
        </p:spPr>
        <p:txBody>
          <a:bodyPr/>
          <a:lstStyle>
            <a:lvl1pPr marL="360031" indent="-360031">
              <a:spcBef>
                <a:spcPts val="1200"/>
              </a:spcBef>
              <a:buClr>
                <a:srgbClr val="BD1818"/>
              </a:buClr>
              <a:defRPr sz="2800" b="1" baseline="0">
                <a:latin typeface="Arial Narrow" pitchFamily="34" charset="0"/>
              </a:defRPr>
            </a:lvl1pPr>
            <a:lvl2pPr marL="732920" indent="-372890">
              <a:spcBef>
                <a:spcPts val="540"/>
              </a:spcBef>
              <a:buClr>
                <a:srgbClr val="BD1818"/>
              </a:buClr>
              <a:defRPr sz="2400" baseline="0">
                <a:latin typeface="Arial Narrow" pitchFamily="34" charset="0"/>
              </a:defRPr>
            </a:lvl2pPr>
            <a:lvl3pPr marL="964368" indent="-231449">
              <a:buClr>
                <a:srgbClr val="BD1818"/>
              </a:buClr>
              <a:defRPr sz="2000" baseline="0">
                <a:latin typeface="Arial Narrow" pitchFamily="34" charset="0"/>
              </a:defRPr>
            </a:lvl3pPr>
            <a:lvl4pPr marL="1208676" indent="-244307">
              <a:spcBef>
                <a:spcPts val="203"/>
              </a:spcBef>
              <a:buClr>
                <a:srgbClr val="BD1818"/>
              </a:buClr>
              <a:defRPr sz="1600" baseline="0">
                <a:latin typeface="Arial Narrow" pitchFamily="34" charset="0"/>
              </a:defRPr>
            </a:lvl4pPr>
            <a:lvl5pPr marL="1452983" indent="-244307">
              <a:spcBef>
                <a:spcPts val="135"/>
              </a:spcBef>
              <a:buClr>
                <a:srgbClr val="BD1818"/>
              </a:buClr>
              <a:defRPr sz="1400" baseline="0">
                <a:latin typeface="Arial Narrow"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8" name="Foliennummernplatzhalter 5"/>
          <p:cNvSpPr>
            <a:spLocks noGrp="1"/>
          </p:cNvSpPr>
          <p:nvPr>
            <p:ph type="sldNum" sz="quarter" idx="4"/>
          </p:nvPr>
        </p:nvSpPr>
        <p:spPr>
          <a:xfrm>
            <a:off x="18" y="360189"/>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7" name="Titelplatzhalter 1">
            <a:extLst>
              <a:ext uri="{FF2B5EF4-FFF2-40B4-BE49-F238E27FC236}">
                <a16:creationId xmlns:a16="http://schemas.microsoft.com/office/drawing/2014/main" id="{129E89D7-983D-F244-BC4E-589F121726DB}"/>
              </a:ext>
            </a:extLst>
          </p:cNvPr>
          <p:cNvSpPr>
            <a:spLocks noGrp="1"/>
          </p:cNvSpPr>
          <p:nvPr>
            <p:ph type="title"/>
          </p:nvPr>
        </p:nvSpPr>
        <p:spPr>
          <a:xfrm>
            <a:off x="1008062" y="1757020"/>
            <a:ext cx="12312650" cy="1054867"/>
          </a:xfrm>
          <a:prstGeom prst="rect">
            <a:avLst/>
          </a:prstGeom>
        </p:spPr>
        <p:txBody>
          <a:bodyPr vert="horz" lIns="0" tIns="0" rIns="0" bIns="48600" rtlCol="0" anchor="b" anchorCtr="0">
            <a:normAutofit/>
          </a:bodyPr>
          <a:lstStyle>
            <a:lvl1pPr>
              <a:defRPr b="0"/>
            </a:lvl1pPr>
          </a:lstStyle>
          <a:p>
            <a:r>
              <a:rPr lang="de-DE" dirty="0"/>
              <a:t>Titelmasterformat durch Klicken bearbeiten</a:t>
            </a:r>
            <a:endParaRPr lang="de-AT" dirty="0"/>
          </a:p>
        </p:txBody>
      </p:sp>
    </p:spTree>
    <p:extLst>
      <p:ext uri="{BB962C8B-B14F-4D97-AF65-F5344CB8AC3E}">
        <p14:creationId xmlns:p14="http://schemas.microsoft.com/office/powerpoint/2010/main" val="2597967422"/>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preserve="1" userDrawn="1">
  <p:cSld name="XXL - 1-spaltig mit Untertitel">
    <p:spTree>
      <p:nvGrpSpPr>
        <p:cNvPr id="1" name=""/>
        <p:cNvGrpSpPr/>
        <p:nvPr/>
      </p:nvGrpSpPr>
      <p:grpSpPr>
        <a:xfrm>
          <a:off x="0" y="0"/>
          <a:ext cx="0" cy="0"/>
          <a:chOff x="0" y="0"/>
          <a:chExt cx="0" cy="0"/>
        </a:xfrm>
      </p:grpSpPr>
      <p:sp>
        <p:nvSpPr>
          <p:cNvPr id="8" name="Textplatzhalter 2"/>
          <p:cNvSpPr>
            <a:spLocks noGrp="1"/>
          </p:cNvSpPr>
          <p:nvPr>
            <p:ph type="body" idx="14"/>
          </p:nvPr>
        </p:nvSpPr>
        <p:spPr>
          <a:xfrm>
            <a:off x="1005607" y="2880441"/>
            <a:ext cx="12313878" cy="792088"/>
          </a:xfrm>
        </p:spPr>
        <p:txBody>
          <a:bodyPr anchor="b">
            <a:normAutofit/>
          </a:bodyPr>
          <a:lstStyle>
            <a:lvl1pPr marL="0" indent="0">
              <a:buNone/>
              <a:defRPr sz="2800" b="1"/>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3" name="Inhaltsplatzhalter 2"/>
          <p:cNvSpPr>
            <a:spLocks noGrp="1"/>
          </p:cNvSpPr>
          <p:nvPr>
            <p:ph idx="1"/>
          </p:nvPr>
        </p:nvSpPr>
        <p:spPr>
          <a:xfrm>
            <a:off x="1008064" y="3816571"/>
            <a:ext cx="12312650" cy="3240451"/>
          </a:xfrm>
        </p:spPr>
        <p:txBody>
          <a:bodyPr/>
          <a:lstStyle>
            <a:lvl1pPr marL="360031" indent="-360031">
              <a:spcBef>
                <a:spcPts val="1200"/>
              </a:spcBef>
              <a:buClr>
                <a:srgbClr val="BD1818"/>
              </a:buClr>
              <a:defRPr sz="2800" b="1" baseline="0">
                <a:latin typeface="Arial Narrow" pitchFamily="34" charset="0"/>
              </a:defRPr>
            </a:lvl1pPr>
            <a:lvl2pPr marL="732920" indent="-385748">
              <a:spcBef>
                <a:spcPts val="540"/>
              </a:spcBef>
              <a:buClr>
                <a:srgbClr val="BD1818"/>
              </a:buClr>
              <a:defRPr sz="2400" baseline="0">
                <a:latin typeface="Arial Narrow" pitchFamily="34" charset="0"/>
              </a:defRPr>
            </a:lvl2pPr>
            <a:lvl3pPr marL="964368" indent="-231449">
              <a:buClr>
                <a:srgbClr val="BD1818"/>
              </a:buClr>
              <a:defRPr sz="2000" baseline="0">
                <a:latin typeface="Arial Narrow" pitchFamily="34" charset="0"/>
              </a:defRPr>
            </a:lvl3pPr>
            <a:lvl4pPr marL="1208676" indent="-244307">
              <a:spcBef>
                <a:spcPts val="203"/>
              </a:spcBef>
              <a:buClr>
                <a:srgbClr val="BD1818"/>
              </a:buClr>
              <a:defRPr sz="1600" baseline="0">
                <a:latin typeface="Arial Narrow" pitchFamily="34" charset="0"/>
              </a:defRPr>
            </a:lvl4pPr>
            <a:lvl5pPr marL="1452983" indent="-231449">
              <a:spcBef>
                <a:spcPts val="135"/>
              </a:spcBef>
              <a:buClr>
                <a:srgbClr val="BD1818"/>
              </a:buClr>
              <a:defRPr sz="1400" baseline="0">
                <a:latin typeface="Arial Narrow"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9" name="Foliennummernplatzhalter 5"/>
          <p:cNvSpPr>
            <a:spLocks noGrp="1"/>
          </p:cNvSpPr>
          <p:nvPr>
            <p:ph type="sldNum" sz="quarter" idx="4"/>
          </p:nvPr>
        </p:nvSpPr>
        <p:spPr>
          <a:xfrm>
            <a:off x="18" y="360189"/>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2B847E58-FF94-784A-B6FA-84320A48DA80}"/>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19410890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XXL - 2-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995071" y="2952452"/>
            <a:ext cx="6040800" cy="4104570"/>
          </a:xfrm>
        </p:spPr>
        <p:txBody>
          <a:bodyPr/>
          <a:lstStyle>
            <a:lvl1pPr marL="360031" indent="-360031">
              <a:spcBef>
                <a:spcPts val="1200"/>
              </a:spcBef>
              <a:buClr>
                <a:srgbClr val="BD1818"/>
              </a:buClr>
              <a:defRPr sz="2800" b="1" baseline="0">
                <a:latin typeface="Arial Narrow" pitchFamily="34" charset="0"/>
              </a:defRPr>
            </a:lvl1pPr>
            <a:lvl2pPr marL="732920" indent="-372890">
              <a:spcBef>
                <a:spcPts val="540"/>
              </a:spcBef>
              <a:buClr>
                <a:srgbClr val="BD1818"/>
              </a:buClr>
              <a:defRPr sz="2400" baseline="0">
                <a:latin typeface="Arial Narrow" pitchFamily="34" charset="0"/>
              </a:defRPr>
            </a:lvl2pPr>
            <a:lvl3pPr marL="964368" indent="-231449">
              <a:buClr>
                <a:srgbClr val="BD1818"/>
              </a:buClr>
              <a:defRPr sz="2000" baseline="0">
                <a:latin typeface="Arial Narrow" pitchFamily="34" charset="0"/>
              </a:defRPr>
            </a:lvl3pPr>
            <a:lvl4pPr marL="1208676" indent="-244307">
              <a:spcBef>
                <a:spcPts val="203"/>
              </a:spcBef>
              <a:buClr>
                <a:srgbClr val="BD1818"/>
              </a:buClr>
              <a:defRPr sz="1600" baseline="0">
                <a:latin typeface="Arial Narrow" pitchFamily="34" charset="0"/>
              </a:defRPr>
            </a:lvl4pPr>
            <a:lvl5pPr marL="1452983" indent="-244307">
              <a:spcBef>
                <a:spcPts val="135"/>
              </a:spcBef>
              <a:buClr>
                <a:srgbClr val="BD1818"/>
              </a:buClr>
              <a:defRPr sz="1400" baseline="0">
                <a:latin typeface="Arial Narrow"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Inhaltsplatzhalter 2"/>
          <p:cNvSpPr>
            <a:spLocks noGrp="1"/>
          </p:cNvSpPr>
          <p:nvPr>
            <p:ph idx="13"/>
          </p:nvPr>
        </p:nvSpPr>
        <p:spPr>
          <a:xfrm>
            <a:off x="7272339" y="2952452"/>
            <a:ext cx="6040800" cy="4104570"/>
          </a:xfrm>
        </p:spPr>
        <p:txBody>
          <a:bodyPr/>
          <a:lstStyle>
            <a:lvl1pPr marL="360031" indent="-360031">
              <a:spcBef>
                <a:spcPts val="1200"/>
              </a:spcBef>
              <a:defRPr sz="2800" b="1" baseline="0">
                <a:latin typeface="Arial Narrow" pitchFamily="34" charset="0"/>
              </a:defRPr>
            </a:lvl1pPr>
            <a:lvl2pPr marL="732920" indent="-385748">
              <a:spcBef>
                <a:spcPts val="540"/>
              </a:spcBef>
              <a:defRPr sz="2400" baseline="0">
                <a:latin typeface="Arial Narrow" pitchFamily="34" charset="0"/>
              </a:defRPr>
            </a:lvl2pPr>
            <a:lvl3pPr marL="964368" indent="-231449">
              <a:defRPr sz="2000" baseline="0">
                <a:latin typeface="Arial Narrow" pitchFamily="34" charset="0"/>
              </a:defRPr>
            </a:lvl3pPr>
            <a:lvl4pPr marL="1208676" indent="-244307">
              <a:spcBef>
                <a:spcPts val="203"/>
              </a:spcBef>
              <a:defRPr sz="1600" baseline="0">
                <a:latin typeface="Arial Narrow" pitchFamily="34" charset="0"/>
              </a:defRPr>
            </a:lvl4pPr>
            <a:lvl5pPr marL="1452983" indent="-231449">
              <a:spcBef>
                <a:spcPts val="135"/>
              </a:spcBef>
              <a:defRPr sz="1400" baseline="0">
                <a:latin typeface="Arial Narrow"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9" name="Foliennummernplatzhalter 5"/>
          <p:cNvSpPr>
            <a:spLocks noGrp="1"/>
          </p:cNvSpPr>
          <p:nvPr>
            <p:ph type="sldNum" sz="quarter" idx="4"/>
          </p:nvPr>
        </p:nvSpPr>
        <p:spPr>
          <a:xfrm>
            <a:off x="18" y="360189"/>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8" name="Titelplatzhalter 1">
            <a:extLst>
              <a:ext uri="{FF2B5EF4-FFF2-40B4-BE49-F238E27FC236}">
                <a16:creationId xmlns:a16="http://schemas.microsoft.com/office/drawing/2014/main" id="{2D24D1C5-4F06-714D-B883-1A356A184A35}"/>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623851444"/>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preserve="1" userDrawn="1">
  <p:cSld name="XXL - 2-spaltig mit gemeinsamen Untertitel">
    <p:spTree>
      <p:nvGrpSpPr>
        <p:cNvPr id="1" name=""/>
        <p:cNvGrpSpPr/>
        <p:nvPr/>
      </p:nvGrpSpPr>
      <p:grpSpPr>
        <a:xfrm>
          <a:off x="0" y="0"/>
          <a:ext cx="0" cy="0"/>
          <a:chOff x="0" y="0"/>
          <a:chExt cx="0" cy="0"/>
        </a:xfrm>
      </p:grpSpPr>
      <p:sp>
        <p:nvSpPr>
          <p:cNvPr id="8" name="Textplatzhalter 2"/>
          <p:cNvSpPr>
            <a:spLocks noGrp="1"/>
          </p:cNvSpPr>
          <p:nvPr>
            <p:ph type="body" idx="14"/>
          </p:nvPr>
        </p:nvSpPr>
        <p:spPr>
          <a:xfrm>
            <a:off x="1000489" y="2880441"/>
            <a:ext cx="12312650" cy="816246"/>
          </a:xfrm>
        </p:spPr>
        <p:txBody>
          <a:bodyPr anchor="b">
            <a:normAutofit/>
          </a:bodyPr>
          <a:lstStyle>
            <a:lvl1pPr marL="0" indent="0">
              <a:buNone/>
              <a:defRPr sz="3200" b="1">
                <a:latin typeface="Arial Narrow" pitchFamily="34" charset="0"/>
              </a:defRPr>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dirty="0"/>
              <a:t>Textmasterformat bearbeiten</a:t>
            </a:r>
          </a:p>
        </p:txBody>
      </p:sp>
      <p:sp>
        <p:nvSpPr>
          <p:cNvPr id="3" name="Inhaltsplatzhalter 2"/>
          <p:cNvSpPr>
            <a:spLocks noGrp="1"/>
          </p:cNvSpPr>
          <p:nvPr>
            <p:ph idx="1"/>
          </p:nvPr>
        </p:nvSpPr>
        <p:spPr>
          <a:xfrm>
            <a:off x="1005660" y="3888581"/>
            <a:ext cx="6040800" cy="3096430"/>
          </a:xfrm>
        </p:spPr>
        <p:txBody>
          <a:bodyPr/>
          <a:lstStyle>
            <a:lvl1pPr marL="360031" indent="-360031">
              <a:spcBef>
                <a:spcPts val="1200"/>
              </a:spcBef>
              <a:defRPr sz="2800" b="1" baseline="0">
                <a:latin typeface="Arial Narrow" pitchFamily="34" charset="0"/>
              </a:defRPr>
            </a:lvl1pPr>
            <a:lvl2pPr marL="732920" indent="-385748">
              <a:spcBef>
                <a:spcPts val="540"/>
              </a:spcBef>
              <a:defRPr sz="2400" baseline="0">
                <a:latin typeface="Arial Narrow" pitchFamily="34" charset="0"/>
              </a:defRPr>
            </a:lvl2pPr>
            <a:lvl3pPr marL="964368" indent="-231449">
              <a:defRPr sz="2000" baseline="0">
                <a:latin typeface="Arial Narrow" pitchFamily="34" charset="0"/>
              </a:defRPr>
            </a:lvl3pPr>
            <a:lvl4pPr marL="1208676" indent="-244307">
              <a:spcBef>
                <a:spcPts val="203"/>
              </a:spcBef>
              <a:defRPr sz="1600" baseline="0">
                <a:latin typeface="Arial Narrow" pitchFamily="34" charset="0"/>
              </a:defRPr>
            </a:lvl4pPr>
            <a:lvl5pPr marL="1452983" indent="-231449">
              <a:spcBef>
                <a:spcPts val="135"/>
              </a:spcBef>
              <a:defRPr sz="1400" baseline="0">
                <a:latin typeface="Arial Narrow"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Inhaltsplatzhalter 2"/>
          <p:cNvSpPr>
            <a:spLocks noGrp="1"/>
          </p:cNvSpPr>
          <p:nvPr>
            <p:ph idx="13"/>
          </p:nvPr>
        </p:nvSpPr>
        <p:spPr>
          <a:xfrm>
            <a:off x="7272339" y="3888581"/>
            <a:ext cx="6040800" cy="3096430"/>
          </a:xfrm>
        </p:spPr>
        <p:txBody>
          <a:bodyPr/>
          <a:lstStyle>
            <a:lvl1pPr marL="360031" indent="-360031">
              <a:spcBef>
                <a:spcPts val="1200"/>
              </a:spcBef>
              <a:defRPr sz="2800" b="1" baseline="0">
                <a:latin typeface="Arial Narrow" pitchFamily="34" charset="0"/>
              </a:defRPr>
            </a:lvl1pPr>
            <a:lvl2pPr marL="732920" indent="-385748">
              <a:spcBef>
                <a:spcPts val="540"/>
              </a:spcBef>
              <a:defRPr sz="2400" baseline="0">
                <a:latin typeface="Arial Narrow" pitchFamily="34" charset="0"/>
              </a:defRPr>
            </a:lvl2pPr>
            <a:lvl3pPr marL="964368" indent="-231449">
              <a:defRPr sz="2000" baseline="0">
                <a:latin typeface="Arial Narrow" pitchFamily="34" charset="0"/>
              </a:defRPr>
            </a:lvl3pPr>
            <a:lvl4pPr marL="1208676" indent="-244307">
              <a:spcBef>
                <a:spcPts val="203"/>
              </a:spcBef>
              <a:defRPr sz="1600" baseline="0">
                <a:latin typeface="Arial Narrow" pitchFamily="34" charset="0"/>
              </a:defRPr>
            </a:lvl4pPr>
            <a:lvl5pPr marL="1452983" indent="-231449">
              <a:spcBef>
                <a:spcPts val="135"/>
              </a:spcBef>
              <a:defRPr sz="1400" baseline="0">
                <a:latin typeface="Arial Narrow"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9" name="Foliennummernplatzhalter 5"/>
          <p:cNvSpPr>
            <a:spLocks noGrp="1"/>
          </p:cNvSpPr>
          <p:nvPr>
            <p:ph type="sldNum" sz="quarter" idx="4"/>
          </p:nvPr>
        </p:nvSpPr>
        <p:spPr>
          <a:xfrm>
            <a:off x="18" y="360189"/>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D7E50AFF-566C-BE45-B9E8-8767340E07D2}"/>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10943477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preserve="1" userDrawn="1">
  <p:cSld name="XXL - 2-spaltig mit Untertitel">
    <p:spTree>
      <p:nvGrpSpPr>
        <p:cNvPr id="1" name=""/>
        <p:cNvGrpSpPr/>
        <p:nvPr/>
      </p:nvGrpSpPr>
      <p:grpSpPr>
        <a:xfrm>
          <a:off x="0" y="0"/>
          <a:ext cx="0" cy="0"/>
          <a:chOff x="0" y="0"/>
          <a:chExt cx="0" cy="0"/>
        </a:xfrm>
      </p:grpSpPr>
      <p:sp>
        <p:nvSpPr>
          <p:cNvPr id="9" name="Textplatzhalter 4"/>
          <p:cNvSpPr>
            <a:spLocks noGrp="1"/>
          </p:cNvSpPr>
          <p:nvPr>
            <p:ph type="body" sz="quarter" idx="3"/>
          </p:nvPr>
        </p:nvSpPr>
        <p:spPr>
          <a:xfrm>
            <a:off x="1008061" y="2880441"/>
            <a:ext cx="6040800" cy="816246"/>
          </a:xfrm>
        </p:spPr>
        <p:txBody>
          <a:bodyPr anchor="b">
            <a:normAutofit/>
          </a:bodyPr>
          <a:lstStyle>
            <a:lvl1pPr marL="0" indent="0">
              <a:buNone/>
              <a:defRPr sz="3200" b="1">
                <a:latin typeface="Arial Narrow" pitchFamily="34" charset="0"/>
              </a:defRPr>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3" name="Inhaltsplatzhalter 2"/>
          <p:cNvSpPr>
            <a:spLocks noGrp="1"/>
          </p:cNvSpPr>
          <p:nvPr>
            <p:ph idx="1"/>
          </p:nvPr>
        </p:nvSpPr>
        <p:spPr>
          <a:xfrm>
            <a:off x="1008061" y="3888581"/>
            <a:ext cx="6040800" cy="3096430"/>
          </a:xfrm>
        </p:spPr>
        <p:txBody>
          <a:bodyPr/>
          <a:lstStyle>
            <a:lvl1pPr marL="360031" indent="-360031">
              <a:spcBef>
                <a:spcPts val="1200"/>
              </a:spcBef>
              <a:defRPr sz="2800" b="0" baseline="0">
                <a:latin typeface="Arial Narrow" pitchFamily="34" charset="0"/>
              </a:defRPr>
            </a:lvl1pPr>
            <a:lvl2pPr marL="732920" indent="-385748">
              <a:spcBef>
                <a:spcPts val="540"/>
              </a:spcBef>
              <a:defRPr sz="2400" baseline="0">
                <a:latin typeface="Arial Narrow" pitchFamily="34" charset="0"/>
              </a:defRPr>
            </a:lvl2pPr>
            <a:lvl3pPr marL="964368" indent="-231449">
              <a:defRPr sz="2000" baseline="0">
                <a:latin typeface="Arial Narrow" pitchFamily="34" charset="0"/>
              </a:defRPr>
            </a:lvl3pPr>
            <a:lvl4pPr marL="1208676" indent="-244307">
              <a:spcBef>
                <a:spcPts val="203"/>
              </a:spcBef>
              <a:defRPr sz="1600" baseline="0">
                <a:latin typeface="Arial Narrow" pitchFamily="34" charset="0"/>
              </a:defRPr>
            </a:lvl4pPr>
            <a:lvl5pPr marL="1452983" indent="-231449">
              <a:spcBef>
                <a:spcPts val="135"/>
              </a:spcBef>
              <a:defRPr sz="1400" baseline="0">
                <a:latin typeface="Arial Narrow"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Textplatzhalter 2"/>
          <p:cNvSpPr>
            <a:spLocks noGrp="1"/>
          </p:cNvSpPr>
          <p:nvPr>
            <p:ph type="body" idx="14"/>
          </p:nvPr>
        </p:nvSpPr>
        <p:spPr>
          <a:xfrm>
            <a:off x="7282293" y="2880441"/>
            <a:ext cx="6040800" cy="816246"/>
          </a:xfrm>
        </p:spPr>
        <p:txBody>
          <a:bodyPr anchor="b">
            <a:normAutofit/>
          </a:bodyPr>
          <a:lstStyle>
            <a:lvl1pPr marL="0" indent="0">
              <a:buNone/>
              <a:defRPr sz="3200" b="1">
                <a:latin typeface="Arial Narrow" pitchFamily="34" charset="0"/>
              </a:defRPr>
            </a:lvl1pPr>
            <a:lvl2pPr marL="617197" indent="0">
              <a:buNone/>
              <a:defRPr sz="2700" b="1"/>
            </a:lvl2pPr>
            <a:lvl3pPr marL="1234392" indent="0">
              <a:buNone/>
              <a:defRPr sz="2400" b="1"/>
            </a:lvl3pPr>
            <a:lvl4pPr marL="1851588" indent="0">
              <a:buNone/>
              <a:defRPr sz="2200" b="1"/>
            </a:lvl4pPr>
            <a:lvl5pPr marL="2468784" indent="0">
              <a:buNone/>
              <a:defRPr sz="2200" b="1"/>
            </a:lvl5pPr>
            <a:lvl6pPr marL="3085980" indent="0">
              <a:buNone/>
              <a:defRPr sz="2200" b="1"/>
            </a:lvl6pPr>
            <a:lvl7pPr marL="3703177" indent="0">
              <a:buNone/>
              <a:defRPr sz="2200" b="1"/>
            </a:lvl7pPr>
            <a:lvl8pPr marL="4320372" indent="0">
              <a:buNone/>
              <a:defRPr sz="2200" b="1"/>
            </a:lvl8pPr>
            <a:lvl9pPr marL="4937569" indent="0">
              <a:buNone/>
              <a:defRPr sz="2200" b="1"/>
            </a:lvl9pPr>
          </a:lstStyle>
          <a:p>
            <a:pPr lvl="0"/>
            <a:r>
              <a:rPr lang="de-DE"/>
              <a:t>Textmasterformat bearbeiten</a:t>
            </a:r>
          </a:p>
        </p:txBody>
      </p:sp>
      <p:sp>
        <p:nvSpPr>
          <p:cNvPr id="7" name="Inhaltsplatzhalter 2"/>
          <p:cNvSpPr>
            <a:spLocks noGrp="1"/>
          </p:cNvSpPr>
          <p:nvPr>
            <p:ph idx="13"/>
          </p:nvPr>
        </p:nvSpPr>
        <p:spPr>
          <a:xfrm>
            <a:off x="7272339" y="3888581"/>
            <a:ext cx="6040800" cy="3096430"/>
          </a:xfrm>
        </p:spPr>
        <p:txBody>
          <a:bodyPr/>
          <a:lstStyle>
            <a:lvl1pPr marL="360031" indent="-360031">
              <a:spcBef>
                <a:spcPts val="1200"/>
              </a:spcBef>
              <a:defRPr sz="2800" b="0" baseline="0">
                <a:latin typeface="Arial Narrow" pitchFamily="34" charset="0"/>
              </a:defRPr>
            </a:lvl1pPr>
            <a:lvl2pPr marL="732920" indent="-385748">
              <a:spcBef>
                <a:spcPts val="540"/>
              </a:spcBef>
              <a:defRPr sz="2400" baseline="0">
                <a:latin typeface="Arial Narrow" pitchFamily="34" charset="0"/>
              </a:defRPr>
            </a:lvl2pPr>
            <a:lvl3pPr marL="964368" indent="-231449">
              <a:defRPr sz="2000" baseline="0">
                <a:latin typeface="Arial Narrow" pitchFamily="34" charset="0"/>
              </a:defRPr>
            </a:lvl3pPr>
            <a:lvl4pPr marL="1208676" indent="-244307">
              <a:spcBef>
                <a:spcPts val="203"/>
              </a:spcBef>
              <a:defRPr sz="1600" baseline="0">
                <a:latin typeface="Arial Narrow" pitchFamily="34" charset="0"/>
              </a:defRPr>
            </a:lvl4pPr>
            <a:lvl5pPr marL="1452983" indent="-231449">
              <a:spcBef>
                <a:spcPts val="135"/>
              </a:spcBef>
              <a:defRPr sz="1400" baseline="0">
                <a:latin typeface="Arial Narrow"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1" name="Foliennummernplatzhalter 5"/>
          <p:cNvSpPr>
            <a:spLocks noGrp="1"/>
          </p:cNvSpPr>
          <p:nvPr>
            <p:ph type="sldNum" sz="quarter" idx="4"/>
          </p:nvPr>
        </p:nvSpPr>
        <p:spPr>
          <a:xfrm>
            <a:off x="18" y="360189"/>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F15EF540-343D-1645-881E-812D53E1EA97}"/>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4922328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XXL -3-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997879" y="3168481"/>
            <a:ext cx="3959999" cy="3816530"/>
          </a:xfrm>
        </p:spPr>
        <p:txBody>
          <a:bodyPr/>
          <a:lstStyle>
            <a:lvl1pPr marL="360031" indent="-360031">
              <a:lnSpc>
                <a:spcPct val="90000"/>
              </a:lnSpc>
              <a:spcBef>
                <a:spcPts val="1200"/>
              </a:spcBef>
              <a:buClr>
                <a:srgbClr val="BD1818"/>
              </a:buClr>
              <a:defRPr sz="2800" b="1" baseline="0">
                <a:latin typeface="Arial Narrow" pitchFamily="34" charset="0"/>
              </a:defRPr>
            </a:lvl1pPr>
            <a:lvl2pPr marL="730778" indent="-366461">
              <a:lnSpc>
                <a:spcPct val="90000"/>
              </a:lnSpc>
              <a:spcBef>
                <a:spcPts val="540"/>
              </a:spcBef>
              <a:buClr>
                <a:srgbClr val="BD1818"/>
              </a:buClr>
              <a:defRPr sz="2400" baseline="0">
                <a:latin typeface="Arial Narrow" pitchFamily="34" charset="0"/>
              </a:defRPr>
            </a:lvl2pPr>
            <a:lvl3pPr marL="964368" indent="-231449">
              <a:lnSpc>
                <a:spcPct val="90000"/>
              </a:lnSpc>
              <a:buClr>
                <a:srgbClr val="BD1818"/>
              </a:buClr>
              <a:defRPr sz="2000" baseline="0">
                <a:latin typeface="Arial Narrow" pitchFamily="34" charset="0"/>
              </a:defRPr>
            </a:lvl3pPr>
            <a:lvl4pPr marL="1208676" indent="-244307">
              <a:lnSpc>
                <a:spcPct val="90000"/>
              </a:lnSpc>
              <a:spcBef>
                <a:spcPts val="203"/>
              </a:spcBef>
              <a:buClr>
                <a:srgbClr val="BD1818"/>
              </a:buClr>
              <a:defRPr sz="1600" baseline="0">
                <a:latin typeface="Arial Narrow" pitchFamily="34" charset="0"/>
              </a:defRPr>
            </a:lvl4pPr>
            <a:lvl5pPr marL="1452983" indent="-244307">
              <a:lnSpc>
                <a:spcPct val="90000"/>
              </a:lnSpc>
              <a:spcBef>
                <a:spcPts val="135"/>
              </a:spcBef>
              <a:buClr>
                <a:srgbClr val="BD1818"/>
              </a:buClr>
              <a:defRPr sz="1400" baseline="0">
                <a:latin typeface="Arial Narrow"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Inhaltsplatzhalter 2"/>
          <p:cNvSpPr>
            <a:spLocks noGrp="1"/>
          </p:cNvSpPr>
          <p:nvPr>
            <p:ph idx="13"/>
          </p:nvPr>
        </p:nvSpPr>
        <p:spPr>
          <a:xfrm>
            <a:off x="5176639" y="3168481"/>
            <a:ext cx="3959999" cy="3816530"/>
          </a:xfrm>
        </p:spPr>
        <p:txBody>
          <a:bodyPr/>
          <a:lstStyle>
            <a:lvl1pPr marL="360031" indent="-360031">
              <a:lnSpc>
                <a:spcPct val="90000"/>
              </a:lnSpc>
              <a:spcBef>
                <a:spcPts val="1200"/>
              </a:spcBef>
              <a:defRPr sz="2800" b="1" baseline="0">
                <a:latin typeface="Arial Narrow" pitchFamily="34" charset="0"/>
              </a:defRPr>
            </a:lvl1pPr>
            <a:lvl2pPr marL="732920" indent="-385748">
              <a:lnSpc>
                <a:spcPct val="90000"/>
              </a:lnSpc>
              <a:spcBef>
                <a:spcPts val="540"/>
              </a:spcBef>
              <a:defRPr sz="2400" baseline="0">
                <a:latin typeface="Arial Narrow" pitchFamily="34" charset="0"/>
              </a:defRPr>
            </a:lvl2pPr>
            <a:lvl3pPr marL="964368" indent="-231449">
              <a:lnSpc>
                <a:spcPct val="90000"/>
              </a:lnSpc>
              <a:defRPr sz="2000" baseline="0">
                <a:latin typeface="Arial Narrow" pitchFamily="34" charset="0"/>
              </a:defRPr>
            </a:lvl3pPr>
            <a:lvl4pPr marL="1208676" indent="-244307">
              <a:lnSpc>
                <a:spcPct val="90000"/>
              </a:lnSpc>
              <a:spcBef>
                <a:spcPts val="203"/>
              </a:spcBef>
              <a:defRPr sz="1600" baseline="0">
                <a:latin typeface="Arial Narrow" pitchFamily="34" charset="0"/>
              </a:defRPr>
            </a:lvl4pPr>
            <a:lvl5pPr marL="1452983" indent="-231449">
              <a:lnSpc>
                <a:spcPct val="90000"/>
              </a:lnSpc>
              <a:spcBef>
                <a:spcPts val="135"/>
              </a:spcBef>
              <a:defRPr sz="1400" baseline="0">
                <a:latin typeface="Arial Narrow"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8" name="Inhaltsplatzhalter 2"/>
          <p:cNvSpPr>
            <a:spLocks noGrp="1"/>
          </p:cNvSpPr>
          <p:nvPr>
            <p:ph idx="14"/>
          </p:nvPr>
        </p:nvSpPr>
        <p:spPr>
          <a:xfrm>
            <a:off x="9360714" y="3168481"/>
            <a:ext cx="3959999" cy="3816530"/>
          </a:xfrm>
        </p:spPr>
        <p:txBody>
          <a:bodyPr/>
          <a:lstStyle>
            <a:lvl1pPr marL="360031" indent="-360031">
              <a:lnSpc>
                <a:spcPct val="90000"/>
              </a:lnSpc>
              <a:spcBef>
                <a:spcPts val="1200"/>
              </a:spcBef>
              <a:defRPr sz="2800" b="1" baseline="0">
                <a:latin typeface="Arial Narrow" pitchFamily="34" charset="0"/>
              </a:defRPr>
            </a:lvl1pPr>
            <a:lvl2pPr marL="730778" indent="-383605">
              <a:lnSpc>
                <a:spcPct val="90000"/>
              </a:lnSpc>
              <a:spcBef>
                <a:spcPts val="540"/>
              </a:spcBef>
              <a:defRPr sz="2400" baseline="0">
                <a:latin typeface="Arial Narrow" pitchFamily="34" charset="0"/>
              </a:defRPr>
            </a:lvl2pPr>
            <a:lvl3pPr marL="964368" indent="-231449">
              <a:lnSpc>
                <a:spcPct val="90000"/>
              </a:lnSpc>
              <a:defRPr sz="2000" baseline="0">
                <a:latin typeface="Arial Narrow" pitchFamily="34" charset="0"/>
              </a:defRPr>
            </a:lvl3pPr>
            <a:lvl4pPr marL="1208676" indent="-244307">
              <a:lnSpc>
                <a:spcPct val="90000"/>
              </a:lnSpc>
              <a:spcBef>
                <a:spcPts val="203"/>
              </a:spcBef>
              <a:defRPr sz="1600" baseline="0">
                <a:latin typeface="Arial Narrow" pitchFamily="34" charset="0"/>
              </a:defRPr>
            </a:lvl4pPr>
            <a:lvl5pPr marL="1452983" indent="-231449">
              <a:lnSpc>
                <a:spcPct val="90000"/>
              </a:lnSpc>
              <a:spcBef>
                <a:spcPts val="135"/>
              </a:spcBef>
              <a:defRPr sz="1400" baseline="0">
                <a:latin typeface="Arial Narrow"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0" name="Foliennummernplatzhalter 5"/>
          <p:cNvSpPr>
            <a:spLocks noGrp="1"/>
          </p:cNvSpPr>
          <p:nvPr>
            <p:ph type="sldNum" sz="quarter" idx="4"/>
          </p:nvPr>
        </p:nvSpPr>
        <p:spPr>
          <a:xfrm>
            <a:off x="18" y="360189"/>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9" name="Titelplatzhalter 1">
            <a:extLst>
              <a:ext uri="{FF2B5EF4-FFF2-40B4-BE49-F238E27FC236}">
                <a16:creationId xmlns:a16="http://schemas.microsoft.com/office/drawing/2014/main" id="{0FAAC1BA-8514-0445-9CE4-923E16588613}"/>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3403226678"/>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preserve="1" userDrawn="1">
  <p:cSld name="Schlussfolie - Titel und Bild">
    <p:spTree>
      <p:nvGrpSpPr>
        <p:cNvPr id="1" name=""/>
        <p:cNvGrpSpPr/>
        <p:nvPr/>
      </p:nvGrpSpPr>
      <p:grpSpPr>
        <a:xfrm>
          <a:off x="0" y="0"/>
          <a:ext cx="0" cy="0"/>
          <a:chOff x="0" y="0"/>
          <a:chExt cx="0" cy="0"/>
        </a:xfrm>
      </p:grpSpPr>
      <p:sp>
        <p:nvSpPr>
          <p:cNvPr id="18" name="Bildplatzhalter 17"/>
          <p:cNvSpPr>
            <a:spLocks noGrp="1"/>
          </p:cNvSpPr>
          <p:nvPr>
            <p:ph type="pic" sz="quarter" idx="10"/>
          </p:nvPr>
        </p:nvSpPr>
        <p:spPr>
          <a:xfrm>
            <a:off x="1008064" y="3168482"/>
            <a:ext cx="12312651" cy="3888540"/>
          </a:xfrm>
        </p:spPr>
        <p:txBody>
          <a:bodyPr anchor="ctr" anchorCtr="1"/>
          <a:lstStyle>
            <a:lvl1pPr marL="0" indent="0">
              <a:buFontTx/>
              <a:buNone/>
              <a:defRPr/>
            </a:lvl1pPr>
          </a:lstStyle>
          <a:p>
            <a:r>
              <a:rPr lang="de-DE"/>
              <a:t>Bild durch Klicken auf Symbol hinzufügen</a:t>
            </a:r>
            <a:endParaRPr lang="de-AT" dirty="0"/>
          </a:p>
        </p:txBody>
      </p:sp>
      <p:sp>
        <p:nvSpPr>
          <p:cNvPr id="4" name="Titelplatzhalter 1">
            <a:extLst>
              <a:ext uri="{FF2B5EF4-FFF2-40B4-BE49-F238E27FC236}">
                <a16:creationId xmlns:a16="http://schemas.microsoft.com/office/drawing/2014/main" id="{6BE480E5-EE63-F04F-9AAF-B048D3B3D573}"/>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41713864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6" name="Textplatzhalter 2"/>
          <p:cNvSpPr>
            <a:spLocks noGrp="1"/>
          </p:cNvSpPr>
          <p:nvPr>
            <p:ph idx="1"/>
          </p:nvPr>
        </p:nvSpPr>
        <p:spPr>
          <a:xfrm>
            <a:off x="1008063" y="3240491"/>
            <a:ext cx="12312650" cy="3816530"/>
          </a:xfrm>
          <a:prstGeom prst="rect">
            <a:avLst/>
          </a:prstGeom>
        </p:spPr>
        <p:txBody>
          <a:bodyPr vert="horz" lIns="0" tIns="0" rIns="0" bIns="0" rtlCol="0">
            <a:normAutofit/>
          </a:bodyPr>
          <a:lstStyle>
            <a:lvl1pPr>
              <a:defRPr>
                <a:solidFill>
                  <a:srgbClr val="BD1818"/>
                </a:solidFill>
              </a:defRPr>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oliennummernplatzhalter 4"/>
          <p:cNvSpPr>
            <a:spLocks noGrp="1"/>
          </p:cNvSpPr>
          <p:nvPr>
            <p:ph type="sldNum" sz="quarter" idx="12"/>
          </p:nvPr>
        </p:nvSpPr>
        <p:spPr>
          <a:xfrm>
            <a:off x="18" y="1487064"/>
            <a:ext cx="691277" cy="360040"/>
          </a:xfrm>
        </p:spPr>
        <p:txBody>
          <a:bodyPr/>
          <a:lstStyle/>
          <a:p>
            <a:fld id="{882D1A77-C809-4D0D-9BEE-B2D6A0E27014}" type="slidenum">
              <a:rPr lang="en-US" smtClean="0"/>
              <a:pPr/>
              <a:t>‹Nr.›</a:t>
            </a:fld>
            <a:endParaRPr lang="en-US" dirty="0"/>
          </a:p>
        </p:txBody>
      </p:sp>
      <p:sp>
        <p:nvSpPr>
          <p:cNvPr id="7" name="Titelplatzhalter 1">
            <a:extLst>
              <a:ext uri="{FF2B5EF4-FFF2-40B4-BE49-F238E27FC236}">
                <a16:creationId xmlns:a16="http://schemas.microsoft.com/office/drawing/2014/main" id="{7B465513-4D7E-4B4B-8367-E576F68EEB58}"/>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542217256"/>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preserve="1" userDrawn="1">
  <p:cSld name="Schlussfolie - Bild Links">
    <p:spTree>
      <p:nvGrpSpPr>
        <p:cNvPr id="1" name=""/>
        <p:cNvGrpSpPr/>
        <p:nvPr/>
      </p:nvGrpSpPr>
      <p:grpSpPr>
        <a:xfrm>
          <a:off x="0" y="0"/>
          <a:ext cx="0" cy="0"/>
          <a:chOff x="0" y="0"/>
          <a:chExt cx="0" cy="0"/>
        </a:xfrm>
      </p:grpSpPr>
      <p:sp>
        <p:nvSpPr>
          <p:cNvPr id="18" name="Bildplatzhalter 17"/>
          <p:cNvSpPr>
            <a:spLocks noGrp="1"/>
          </p:cNvSpPr>
          <p:nvPr>
            <p:ph type="pic" sz="quarter" idx="10"/>
          </p:nvPr>
        </p:nvSpPr>
        <p:spPr>
          <a:xfrm>
            <a:off x="988524" y="3168481"/>
            <a:ext cx="6047254" cy="3938396"/>
          </a:xfrm>
        </p:spPr>
        <p:txBody>
          <a:bodyPr anchor="ctr" anchorCtr="1"/>
          <a:lstStyle>
            <a:lvl1pPr marL="0" indent="0">
              <a:buFontTx/>
              <a:buNone/>
              <a:defRPr/>
            </a:lvl1pPr>
          </a:lstStyle>
          <a:p>
            <a:r>
              <a:rPr lang="de-DE"/>
              <a:t>Bild durch Klicken auf Symbol hinzufügen</a:t>
            </a:r>
            <a:endParaRPr lang="de-AT" dirty="0"/>
          </a:p>
        </p:txBody>
      </p:sp>
      <p:sp>
        <p:nvSpPr>
          <p:cNvPr id="3" name="Untertitel 2"/>
          <p:cNvSpPr>
            <a:spLocks noGrp="1"/>
          </p:cNvSpPr>
          <p:nvPr>
            <p:ph type="subTitle" idx="1"/>
          </p:nvPr>
        </p:nvSpPr>
        <p:spPr>
          <a:xfrm>
            <a:off x="7272357" y="3168481"/>
            <a:ext cx="6048375" cy="3938396"/>
          </a:xfrm>
        </p:spPr>
        <p:txBody>
          <a:bodyPr anchor="b" anchorCtr="0">
            <a:normAutofit/>
          </a:bodyPr>
          <a:lstStyle>
            <a:lvl1pPr marL="0" indent="0" algn="r">
              <a:spcBef>
                <a:spcPts val="810"/>
              </a:spcBef>
              <a:buNone/>
              <a:defRPr sz="2400">
                <a:solidFill>
                  <a:schemeClr val="tx1"/>
                </a:solidFill>
              </a:defRPr>
            </a:lvl1pPr>
            <a:lvl2pPr marL="617197" indent="0" algn="ctr">
              <a:buNone/>
              <a:defRPr>
                <a:solidFill>
                  <a:schemeClr val="tx1">
                    <a:tint val="75000"/>
                  </a:schemeClr>
                </a:solidFill>
              </a:defRPr>
            </a:lvl2pPr>
            <a:lvl3pPr marL="1234392" indent="0" algn="ctr">
              <a:buNone/>
              <a:defRPr>
                <a:solidFill>
                  <a:schemeClr val="tx1">
                    <a:tint val="75000"/>
                  </a:schemeClr>
                </a:solidFill>
              </a:defRPr>
            </a:lvl3pPr>
            <a:lvl4pPr marL="1851588" indent="0" algn="ctr">
              <a:buNone/>
              <a:defRPr>
                <a:solidFill>
                  <a:schemeClr val="tx1">
                    <a:tint val="75000"/>
                  </a:schemeClr>
                </a:solidFill>
              </a:defRPr>
            </a:lvl4pPr>
            <a:lvl5pPr marL="2468784" indent="0" algn="ctr">
              <a:buNone/>
              <a:defRPr>
                <a:solidFill>
                  <a:schemeClr val="tx1">
                    <a:tint val="75000"/>
                  </a:schemeClr>
                </a:solidFill>
              </a:defRPr>
            </a:lvl5pPr>
            <a:lvl6pPr marL="3085980" indent="0" algn="ctr">
              <a:buNone/>
              <a:defRPr>
                <a:solidFill>
                  <a:schemeClr val="tx1">
                    <a:tint val="75000"/>
                  </a:schemeClr>
                </a:solidFill>
              </a:defRPr>
            </a:lvl6pPr>
            <a:lvl7pPr marL="3703177" indent="0" algn="ctr">
              <a:buNone/>
              <a:defRPr>
                <a:solidFill>
                  <a:schemeClr val="tx1">
                    <a:tint val="75000"/>
                  </a:schemeClr>
                </a:solidFill>
              </a:defRPr>
            </a:lvl7pPr>
            <a:lvl8pPr marL="4320372" indent="0" algn="ctr">
              <a:buNone/>
              <a:defRPr>
                <a:solidFill>
                  <a:schemeClr val="tx1">
                    <a:tint val="75000"/>
                  </a:schemeClr>
                </a:solidFill>
              </a:defRPr>
            </a:lvl8pPr>
            <a:lvl9pPr marL="4937569"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5" name="Titelplatzhalter 1">
            <a:extLst>
              <a:ext uri="{FF2B5EF4-FFF2-40B4-BE49-F238E27FC236}">
                <a16:creationId xmlns:a16="http://schemas.microsoft.com/office/drawing/2014/main" id="{7117CD21-40E9-9148-A258-98A7B43A360E}"/>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2072111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preserve="1" userDrawn="1">
  <p:cSld name="Schlussfolie - Bild rechts">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08062" y="3168482"/>
            <a:ext cx="6048376" cy="3744520"/>
          </a:xfrm>
        </p:spPr>
        <p:txBody>
          <a:bodyPr anchor="b" anchorCtr="0">
            <a:normAutofit/>
          </a:bodyPr>
          <a:lstStyle>
            <a:lvl1pPr marL="0" indent="0" algn="r">
              <a:spcBef>
                <a:spcPts val="810"/>
              </a:spcBef>
              <a:buNone/>
              <a:defRPr sz="2400">
                <a:solidFill>
                  <a:schemeClr val="tx1"/>
                </a:solidFill>
              </a:defRPr>
            </a:lvl1pPr>
            <a:lvl2pPr marL="617197" indent="0" algn="ctr">
              <a:buNone/>
              <a:defRPr>
                <a:solidFill>
                  <a:schemeClr val="tx1">
                    <a:tint val="75000"/>
                  </a:schemeClr>
                </a:solidFill>
              </a:defRPr>
            </a:lvl2pPr>
            <a:lvl3pPr marL="1234392" indent="0" algn="ctr">
              <a:buNone/>
              <a:defRPr>
                <a:solidFill>
                  <a:schemeClr val="tx1">
                    <a:tint val="75000"/>
                  </a:schemeClr>
                </a:solidFill>
              </a:defRPr>
            </a:lvl3pPr>
            <a:lvl4pPr marL="1851588" indent="0" algn="ctr">
              <a:buNone/>
              <a:defRPr>
                <a:solidFill>
                  <a:schemeClr val="tx1">
                    <a:tint val="75000"/>
                  </a:schemeClr>
                </a:solidFill>
              </a:defRPr>
            </a:lvl4pPr>
            <a:lvl5pPr marL="2468784" indent="0" algn="ctr">
              <a:buNone/>
              <a:defRPr>
                <a:solidFill>
                  <a:schemeClr val="tx1">
                    <a:tint val="75000"/>
                  </a:schemeClr>
                </a:solidFill>
              </a:defRPr>
            </a:lvl5pPr>
            <a:lvl6pPr marL="3085980" indent="0" algn="ctr">
              <a:buNone/>
              <a:defRPr>
                <a:solidFill>
                  <a:schemeClr val="tx1">
                    <a:tint val="75000"/>
                  </a:schemeClr>
                </a:solidFill>
              </a:defRPr>
            </a:lvl6pPr>
            <a:lvl7pPr marL="3703177" indent="0" algn="ctr">
              <a:buNone/>
              <a:defRPr>
                <a:solidFill>
                  <a:schemeClr val="tx1">
                    <a:tint val="75000"/>
                  </a:schemeClr>
                </a:solidFill>
              </a:defRPr>
            </a:lvl7pPr>
            <a:lvl8pPr marL="4320372" indent="0" algn="ctr">
              <a:buNone/>
              <a:defRPr>
                <a:solidFill>
                  <a:schemeClr val="tx1">
                    <a:tint val="75000"/>
                  </a:schemeClr>
                </a:solidFill>
              </a:defRPr>
            </a:lvl8pPr>
            <a:lvl9pPr marL="4937569"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18" name="Bildplatzhalter 17"/>
          <p:cNvSpPr>
            <a:spLocks noGrp="1"/>
          </p:cNvSpPr>
          <p:nvPr>
            <p:ph type="pic" sz="quarter" idx="10"/>
          </p:nvPr>
        </p:nvSpPr>
        <p:spPr>
          <a:xfrm>
            <a:off x="7272338" y="3168482"/>
            <a:ext cx="6048000" cy="3744520"/>
          </a:xfrm>
        </p:spPr>
        <p:txBody>
          <a:bodyPr anchor="ctr" anchorCtr="1"/>
          <a:lstStyle>
            <a:lvl1pPr marL="0" indent="0">
              <a:buFontTx/>
              <a:buNone/>
              <a:defRPr/>
            </a:lvl1pPr>
          </a:lstStyle>
          <a:p>
            <a:r>
              <a:rPr lang="de-DE"/>
              <a:t>Bild durch Klicken auf Symbol hinzufügen</a:t>
            </a:r>
            <a:endParaRPr lang="de-AT" dirty="0"/>
          </a:p>
        </p:txBody>
      </p:sp>
      <p:sp>
        <p:nvSpPr>
          <p:cNvPr id="5" name="Titelplatzhalter 1">
            <a:extLst>
              <a:ext uri="{FF2B5EF4-FFF2-40B4-BE49-F238E27FC236}">
                <a16:creationId xmlns:a16="http://schemas.microsoft.com/office/drawing/2014/main" id="{71148D07-8359-7740-8D86-AB182864E7DD}"/>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27792720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18"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preserve="1" userDrawn="1">
  <p:cSld name="Schlussfolie - Bild oben">
    <p:spTree>
      <p:nvGrpSpPr>
        <p:cNvPr id="1" name=""/>
        <p:cNvGrpSpPr/>
        <p:nvPr/>
      </p:nvGrpSpPr>
      <p:grpSpPr>
        <a:xfrm>
          <a:off x="0" y="0"/>
          <a:ext cx="0" cy="0"/>
          <a:chOff x="0" y="0"/>
          <a:chExt cx="0" cy="0"/>
        </a:xfrm>
      </p:grpSpPr>
      <p:sp>
        <p:nvSpPr>
          <p:cNvPr id="16" name="Bildplatzhalter 17"/>
          <p:cNvSpPr>
            <a:spLocks noGrp="1"/>
          </p:cNvSpPr>
          <p:nvPr>
            <p:ph type="pic" sz="quarter" idx="10"/>
          </p:nvPr>
        </p:nvSpPr>
        <p:spPr>
          <a:xfrm>
            <a:off x="1008064" y="3168481"/>
            <a:ext cx="12312651" cy="2448340"/>
          </a:xfrm>
          <a:noFill/>
        </p:spPr>
        <p:txBody>
          <a:bodyPr anchor="ctr" anchorCtr="1"/>
          <a:lstStyle>
            <a:lvl1pPr marL="0" indent="0">
              <a:buFontTx/>
              <a:buNone/>
              <a:defRPr/>
            </a:lvl1pPr>
          </a:lstStyle>
          <a:p>
            <a:r>
              <a:rPr lang="de-DE" dirty="0"/>
              <a:t>Bild durch Klicken auf Symbol hinzufügen</a:t>
            </a:r>
            <a:endParaRPr lang="de-AT" dirty="0"/>
          </a:p>
        </p:txBody>
      </p:sp>
      <p:sp>
        <p:nvSpPr>
          <p:cNvPr id="3" name="Untertitel 2"/>
          <p:cNvSpPr>
            <a:spLocks noGrp="1"/>
          </p:cNvSpPr>
          <p:nvPr>
            <p:ph type="subTitle" idx="1"/>
          </p:nvPr>
        </p:nvSpPr>
        <p:spPr>
          <a:xfrm>
            <a:off x="1008064" y="5760842"/>
            <a:ext cx="12312651" cy="1224169"/>
          </a:xfrm>
        </p:spPr>
        <p:txBody>
          <a:bodyPr anchor="b" anchorCtr="0">
            <a:normAutofit/>
          </a:bodyPr>
          <a:lstStyle>
            <a:lvl1pPr marL="0" indent="0" algn="r">
              <a:spcBef>
                <a:spcPts val="810"/>
              </a:spcBef>
              <a:buNone/>
              <a:defRPr sz="2400">
                <a:solidFill>
                  <a:schemeClr val="tx1"/>
                </a:solidFill>
              </a:defRPr>
            </a:lvl1pPr>
            <a:lvl2pPr marL="617197" indent="0" algn="ctr">
              <a:buNone/>
              <a:defRPr>
                <a:solidFill>
                  <a:schemeClr val="tx1">
                    <a:tint val="75000"/>
                  </a:schemeClr>
                </a:solidFill>
              </a:defRPr>
            </a:lvl2pPr>
            <a:lvl3pPr marL="1234392" indent="0" algn="ctr">
              <a:buNone/>
              <a:defRPr>
                <a:solidFill>
                  <a:schemeClr val="tx1">
                    <a:tint val="75000"/>
                  </a:schemeClr>
                </a:solidFill>
              </a:defRPr>
            </a:lvl3pPr>
            <a:lvl4pPr marL="1851588" indent="0" algn="ctr">
              <a:buNone/>
              <a:defRPr>
                <a:solidFill>
                  <a:schemeClr val="tx1">
                    <a:tint val="75000"/>
                  </a:schemeClr>
                </a:solidFill>
              </a:defRPr>
            </a:lvl4pPr>
            <a:lvl5pPr marL="2468784" indent="0" algn="ctr">
              <a:buNone/>
              <a:defRPr>
                <a:solidFill>
                  <a:schemeClr val="tx1">
                    <a:tint val="75000"/>
                  </a:schemeClr>
                </a:solidFill>
              </a:defRPr>
            </a:lvl5pPr>
            <a:lvl6pPr marL="3085980" indent="0" algn="ctr">
              <a:buNone/>
              <a:defRPr>
                <a:solidFill>
                  <a:schemeClr val="tx1">
                    <a:tint val="75000"/>
                  </a:schemeClr>
                </a:solidFill>
              </a:defRPr>
            </a:lvl6pPr>
            <a:lvl7pPr marL="3703177" indent="0" algn="ctr">
              <a:buNone/>
              <a:defRPr>
                <a:solidFill>
                  <a:schemeClr val="tx1">
                    <a:tint val="75000"/>
                  </a:schemeClr>
                </a:solidFill>
              </a:defRPr>
            </a:lvl7pPr>
            <a:lvl8pPr marL="4320372" indent="0" algn="ctr">
              <a:buNone/>
              <a:defRPr>
                <a:solidFill>
                  <a:schemeClr val="tx1">
                    <a:tint val="75000"/>
                  </a:schemeClr>
                </a:solidFill>
              </a:defRPr>
            </a:lvl8pPr>
            <a:lvl9pPr marL="4937569" indent="0" algn="ctr">
              <a:buNone/>
              <a:defRPr>
                <a:solidFill>
                  <a:schemeClr val="tx1">
                    <a:tint val="75000"/>
                  </a:schemeClr>
                </a:solidFill>
              </a:defRPr>
            </a:lvl9pPr>
          </a:lstStyle>
          <a:p>
            <a:r>
              <a:rPr lang="de-DE"/>
              <a:t>Formatvorlage des Untertitelmasters durch Klicken bearbeiten</a:t>
            </a:r>
            <a:endParaRPr lang="de-AT" dirty="0"/>
          </a:p>
        </p:txBody>
      </p:sp>
      <p:sp>
        <p:nvSpPr>
          <p:cNvPr id="5" name="Titelplatzhalter 1">
            <a:extLst>
              <a:ext uri="{FF2B5EF4-FFF2-40B4-BE49-F238E27FC236}">
                <a16:creationId xmlns:a16="http://schemas.microsoft.com/office/drawing/2014/main" id="{2B61D6D7-89C0-2342-8A8F-A4C56AD40C7E}"/>
              </a:ext>
            </a:extLst>
          </p:cNvPr>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19282790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2 x Inhalt - horizontal">
    <p:spTree>
      <p:nvGrpSpPr>
        <p:cNvPr id="1" name=""/>
        <p:cNvGrpSpPr/>
        <p:nvPr/>
      </p:nvGrpSpPr>
      <p:grpSpPr>
        <a:xfrm>
          <a:off x="0" y="0"/>
          <a:ext cx="0" cy="0"/>
          <a:chOff x="0" y="0"/>
          <a:chExt cx="0" cy="0"/>
        </a:xfrm>
      </p:grpSpPr>
      <p:sp>
        <p:nvSpPr>
          <p:cNvPr id="9" name="Inhaltsplatzhalter 8"/>
          <p:cNvSpPr>
            <a:spLocks noGrp="1"/>
          </p:cNvSpPr>
          <p:nvPr>
            <p:ph sz="quarter" idx="12" hasCustomPrompt="1"/>
          </p:nvPr>
        </p:nvSpPr>
        <p:spPr>
          <a:xfrm>
            <a:off x="1008080" y="3293703"/>
            <a:ext cx="12312651" cy="1727643"/>
          </a:xfrm>
        </p:spPr>
        <p:txBody>
          <a:bodyPr/>
          <a:lstStyle>
            <a:lvl1pPr>
              <a:spcBef>
                <a:spcPts val="1200"/>
              </a:spcBef>
              <a:buClr>
                <a:srgbClr val="BD1818"/>
              </a:buClr>
              <a:defRPr>
                <a:solidFill>
                  <a:srgbClr val="55211D"/>
                </a:solidFill>
              </a:defRPr>
            </a:lvl1pPr>
            <a:lvl2pPr>
              <a:buClr>
                <a:srgbClr val="BD1818"/>
              </a:buClr>
              <a:defRPr>
                <a:solidFill>
                  <a:srgbClr val="55211D"/>
                </a:solidFill>
              </a:defRPr>
            </a:lvl2pPr>
            <a:lvl3pPr>
              <a:buClr>
                <a:srgbClr val="BD1818"/>
              </a:buClr>
              <a:defRPr>
                <a:solidFill>
                  <a:srgbClr val="55211D"/>
                </a:solidFill>
              </a:defRPr>
            </a:lvl3pPr>
            <a:lvl4pPr>
              <a:buClr>
                <a:srgbClr val="BD1818"/>
              </a:buClr>
              <a:defRPr>
                <a:solidFill>
                  <a:srgbClr val="55211D"/>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8" name="Foliennummernplatzhalter 5"/>
          <p:cNvSpPr>
            <a:spLocks noGrp="1"/>
          </p:cNvSpPr>
          <p:nvPr>
            <p:ph type="sldNum" sz="quarter" idx="4"/>
          </p:nvPr>
        </p:nvSpPr>
        <p:spPr>
          <a:xfrm>
            <a:off x="18" y="1487063"/>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1" name="Titelplatzhalter 1">
            <a:extLst>
              <a:ext uri="{FF2B5EF4-FFF2-40B4-BE49-F238E27FC236}">
                <a16:creationId xmlns:a16="http://schemas.microsoft.com/office/drawing/2014/main" id="{77C5B920-7720-C64A-9EAA-730B61BF32D0}"/>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lvl1pPr>
              <a:defRPr>
                <a:solidFill>
                  <a:srgbClr val="55211D"/>
                </a:solidFill>
              </a:defRPr>
            </a:lvl1pPr>
          </a:lstStyle>
          <a:p>
            <a:r>
              <a:rPr lang="de-DE" dirty="0"/>
              <a:t>Titelmasterformat durch Klicken bearbeiten</a:t>
            </a:r>
            <a:endParaRPr lang="de-AT" dirty="0"/>
          </a:p>
        </p:txBody>
      </p:sp>
      <p:sp>
        <p:nvSpPr>
          <p:cNvPr id="12" name="Inhaltsplatzhalter 8">
            <a:extLst>
              <a:ext uri="{FF2B5EF4-FFF2-40B4-BE49-F238E27FC236}">
                <a16:creationId xmlns:a16="http://schemas.microsoft.com/office/drawing/2014/main" id="{D9E3F2D5-BE63-DF42-A0A1-38F4754706C4}"/>
              </a:ext>
            </a:extLst>
          </p:cNvPr>
          <p:cNvSpPr>
            <a:spLocks noGrp="1"/>
          </p:cNvSpPr>
          <p:nvPr>
            <p:ph sz="quarter" idx="13" hasCustomPrompt="1"/>
          </p:nvPr>
        </p:nvSpPr>
        <p:spPr>
          <a:xfrm>
            <a:off x="1008080" y="5256771"/>
            <a:ext cx="12312651" cy="1727643"/>
          </a:xfrm>
        </p:spPr>
        <p:txBody>
          <a:bodyPr/>
          <a:lstStyle>
            <a:lvl1pPr>
              <a:spcBef>
                <a:spcPts val="1200"/>
              </a:spcBef>
              <a:buClr>
                <a:srgbClr val="BD1818"/>
              </a:buClr>
              <a:defRPr>
                <a:solidFill>
                  <a:srgbClr val="55211D"/>
                </a:solidFill>
              </a:defRPr>
            </a:lvl1pPr>
            <a:lvl2pPr>
              <a:buClr>
                <a:srgbClr val="BD1818"/>
              </a:buClr>
              <a:defRPr>
                <a:solidFill>
                  <a:srgbClr val="55211D"/>
                </a:solidFill>
              </a:defRPr>
            </a:lvl2pPr>
            <a:lvl3pPr>
              <a:buClr>
                <a:srgbClr val="BD1818"/>
              </a:buClr>
              <a:defRPr>
                <a:solidFill>
                  <a:srgbClr val="55211D"/>
                </a:solidFill>
              </a:defRPr>
            </a:lvl3pPr>
            <a:lvl4pPr>
              <a:buClr>
                <a:srgbClr val="BD1818"/>
              </a:buClr>
              <a:defRPr>
                <a:solidFill>
                  <a:srgbClr val="55211D"/>
                </a:solidFill>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268692011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itel, Extratitel und Inhal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1008057" y="2921584"/>
            <a:ext cx="12312653" cy="936624"/>
          </a:xfrm>
        </p:spPr>
        <p:txBody>
          <a:bodyPr anchor="b">
            <a:normAutofit/>
          </a:bodyPr>
          <a:lstStyle>
            <a:lvl1pPr marL="0" indent="0">
              <a:buNone/>
              <a:defRPr sz="33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a:t>Textmasterformat bearbeiten</a:t>
            </a:r>
          </a:p>
        </p:txBody>
      </p:sp>
      <p:sp>
        <p:nvSpPr>
          <p:cNvPr id="3" name="Inhaltsplatzhalter 2"/>
          <p:cNvSpPr>
            <a:spLocks noGrp="1"/>
          </p:cNvSpPr>
          <p:nvPr>
            <p:ph idx="1"/>
          </p:nvPr>
        </p:nvSpPr>
        <p:spPr>
          <a:xfrm>
            <a:off x="1008060" y="4104611"/>
            <a:ext cx="12312650" cy="2952410"/>
          </a:xfrm>
        </p:spPr>
        <p:txBody>
          <a:bodyPr/>
          <a:lstStyle>
            <a:lvl1pPr>
              <a:spcBef>
                <a:spcPts val="1200"/>
              </a:spcBef>
              <a:defRPr sz="3200"/>
            </a:lvl1pPr>
            <a:lvl2pPr>
              <a:defRPr sz="2800"/>
            </a:lvl2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8"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62B6C42B-D681-D545-821B-C4D8A9FB9E6E}"/>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19728985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08062" y="3240491"/>
            <a:ext cx="6048376" cy="3816530"/>
          </a:xfrm>
        </p:spPr>
        <p:txBody>
          <a:bodyPr>
            <a:normAutofit/>
          </a:bodyPr>
          <a:lstStyle>
            <a:lvl1pPr>
              <a:spcBef>
                <a:spcPts val="1200"/>
              </a:spcBef>
              <a:defRPr sz="3200"/>
            </a:lvl1pPr>
            <a:lvl2pPr marL="848678" indent="-368618">
              <a:defRPr sz="2800"/>
            </a:lvl2pPr>
            <a:lvl3pPr marL="1208723" indent="-360045">
              <a:defRPr sz="2400"/>
            </a:lvl3pPr>
            <a:lvl4pPr marL="1453039" indent="-244316">
              <a:defRPr sz="2000"/>
            </a:lvl4pPr>
            <a:lvl5pPr marL="1697355" indent="-244316">
              <a:defRPr sz="1600"/>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p:cNvSpPr>
            <a:spLocks noGrp="1"/>
          </p:cNvSpPr>
          <p:nvPr>
            <p:ph sz="half" idx="2"/>
          </p:nvPr>
        </p:nvSpPr>
        <p:spPr>
          <a:xfrm>
            <a:off x="7272338" y="3240491"/>
            <a:ext cx="6048376" cy="3816530"/>
          </a:xfrm>
        </p:spPr>
        <p:txBody>
          <a:bodyPr>
            <a:normAutofit/>
          </a:bodyPr>
          <a:lstStyle>
            <a:lvl1pPr>
              <a:spcBef>
                <a:spcPts val="1200"/>
              </a:spcBef>
              <a:defRPr sz="3200"/>
            </a:lvl1pPr>
            <a:lvl2pPr marL="844391" indent="-355759">
              <a:defRPr sz="2800"/>
            </a:lvl2pPr>
            <a:lvl3pPr marL="1208723" indent="-360045">
              <a:defRPr sz="2400"/>
            </a:lvl3pPr>
            <a:lvl4pPr marL="1457325" indent="-240030">
              <a:defRPr sz="2000"/>
            </a:lvl4pPr>
            <a:lvl5pPr marL="1697355" indent="-244316">
              <a:defRPr sz="1600"/>
            </a:lvl5pPr>
            <a:lvl6pPr>
              <a:defRPr sz="2400"/>
            </a:lvl6pPr>
            <a:lvl7pPr>
              <a:defRPr sz="2400"/>
            </a:lvl7pPr>
            <a:lvl8pPr>
              <a:defRPr sz="2400"/>
            </a:lvl8pPr>
            <a:lvl9pPr>
              <a:defRPr sz="2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66AC8C4D-0CC1-F748-ABB4-ABDED5EF86CE}"/>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9015812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leich mit gemeinsamen Untertitel">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08066" y="3185142"/>
            <a:ext cx="12312650" cy="936625"/>
          </a:xfrm>
        </p:spPr>
        <p:txBody>
          <a:bodyPr anchor="b"/>
          <a:lstStyle>
            <a:lvl1pPr marL="0" indent="0">
              <a:buNone/>
              <a:defRPr sz="33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de-DE" dirty="0"/>
              <a:t>Textmasterformat bearbeiten</a:t>
            </a:r>
          </a:p>
        </p:txBody>
      </p:sp>
      <p:sp>
        <p:nvSpPr>
          <p:cNvPr id="4" name="Inhaltsplatzhalter 3"/>
          <p:cNvSpPr>
            <a:spLocks noGrp="1"/>
          </p:cNvSpPr>
          <p:nvPr>
            <p:ph sz="half" idx="2"/>
          </p:nvPr>
        </p:nvSpPr>
        <p:spPr>
          <a:xfrm>
            <a:off x="1008066" y="4248631"/>
            <a:ext cx="6048375" cy="2808390"/>
          </a:xfrm>
        </p:spPr>
        <p:txBody>
          <a:bodyPr/>
          <a:lstStyle>
            <a:lvl1pPr marL="360045" indent="-360045">
              <a:spcBef>
                <a:spcPts val="1200"/>
              </a:spcBef>
              <a:defRPr sz="2800"/>
            </a:lvl1pPr>
            <a:lvl2pPr marL="732949" indent="-368618">
              <a:defRPr sz="2400"/>
            </a:lvl2pPr>
            <a:lvl3pPr marL="1092994" indent="-360045">
              <a:defRPr sz="2000"/>
            </a:lvl3pPr>
            <a:lvl4pPr marL="1337310" indent="-244316">
              <a:defRPr sz="1600"/>
            </a:lvl4pPr>
            <a:lvl5pPr marL="1568768" indent="-244316">
              <a:defRPr sz="1400"/>
            </a:lvl5pPr>
            <a:lvl6pPr>
              <a:defRPr sz="2200"/>
            </a:lvl6pPr>
            <a:lvl7pPr>
              <a:defRPr sz="2200"/>
            </a:lvl7pPr>
            <a:lvl8pPr>
              <a:defRPr sz="2200"/>
            </a:lvl8pPr>
            <a:lvl9pPr>
              <a:defRPr sz="2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Inhaltsplatzhalter 5"/>
          <p:cNvSpPr>
            <a:spLocks noGrp="1"/>
          </p:cNvSpPr>
          <p:nvPr>
            <p:ph sz="quarter" idx="4"/>
          </p:nvPr>
        </p:nvSpPr>
        <p:spPr>
          <a:xfrm>
            <a:off x="7272356" y="4248631"/>
            <a:ext cx="6048375" cy="2808390"/>
          </a:xfrm>
        </p:spPr>
        <p:txBody>
          <a:bodyPr>
            <a:normAutofit/>
          </a:bodyPr>
          <a:lstStyle>
            <a:lvl1pPr marL="360045" indent="-360045">
              <a:spcBef>
                <a:spcPts val="1200"/>
              </a:spcBef>
              <a:defRPr sz="2800"/>
            </a:lvl1pPr>
            <a:lvl2pPr marL="732949" indent="-372904">
              <a:defRPr sz="2400"/>
            </a:lvl2pPr>
            <a:lvl3pPr marL="1092994" indent="-360045" defTabSz="1092994">
              <a:defRPr sz="2000"/>
            </a:lvl3pPr>
            <a:lvl4pPr marL="1337310" indent="-244316">
              <a:defRPr sz="1600"/>
            </a:lvl4pPr>
            <a:lvl5pPr marL="1568768" indent="-231458">
              <a:defRPr sz="1400"/>
            </a:lvl5pPr>
            <a:lvl6pPr>
              <a:defRPr sz="2200"/>
            </a:lvl6pPr>
            <a:lvl7pPr>
              <a:defRPr sz="2200"/>
            </a:lvl7pPr>
            <a:lvl8pPr>
              <a:defRPr sz="2200"/>
            </a:lvl8pPr>
            <a:lvl9pPr>
              <a:defRPr sz="2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9" name="Foliennummernplatzhalter 5"/>
          <p:cNvSpPr>
            <a:spLocks noGrp="1"/>
          </p:cNvSpPr>
          <p:nvPr>
            <p:ph type="sldNum" sz="quarter" idx="12"/>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10" name="Titelplatzhalter 1">
            <a:extLst>
              <a:ext uri="{FF2B5EF4-FFF2-40B4-BE49-F238E27FC236}">
                <a16:creationId xmlns:a16="http://schemas.microsoft.com/office/drawing/2014/main" id="{E98722F9-7CD1-2D43-ACF2-4D4CBA3F6673}"/>
              </a:ext>
            </a:extLst>
          </p:cNvPr>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a:t>Titelmasterformat durch Klicken bearbeiten</a:t>
            </a:r>
            <a:endParaRPr lang="de-AT" dirty="0"/>
          </a:p>
        </p:txBody>
      </p:sp>
    </p:spTree>
    <p:extLst>
      <p:ext uri="{BB962C8B-B14F-4D97-AF65-F5344CB8AC3E}">
        <p14:creationId xmlns:p14="http://schemas.microsoft.com/office/powerpoint/2010/main" val="173953931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1.jp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72564" y="2003412"/>
            <a:ext cx="12312650" cy="1054867"/>
          </a:xfrm>
          <a:prstGeom prst="rect">
            <a:avLst/>
          </a:prstGeom>
        </p:spPr>
        <p:txBody>
          <a:bodyPr vert="horz" lIns="0" tIns="0" rIns="0" bIns="48600" rtlCol="0" anchor="b" anchorCtr="0">
            <a:normAutofit/>
          </a:bodyPr>
          <a:lstStyle/>
          <a:p>
            <a:r>
              <a:rPr lang="de-DE" dirty="0" smtClean="0"/>
              <a:t>Titelmasterformat durch Klicken bearbeiten</a:t>
            </a:r>
            <a:endParaRPr lang="de-AT" dirty="0"/>
          </a:p>
        </p:txBody>
      </p:sp>
      <p:sp>
        <p:nvSpPr>
          <p:cNvPr id="3" name="Textplatzhalter 2"/>
          <p:cNvSpPr>
            <a:spLocks noGrp="1"/>
          </p:cNvSpPr>
          <p:nvPr>
            <p:ph type="body" idx="1"/>
          </p:nvPr>
        </p:nvSpPr>
        <p:spPr>
          <a:xfrm>
            <a:off x="972564" y="3240491"/>
            <a:ext cx="12312650" cy="3672511"/>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latin typeface="Calibri Light" panose="020F0302020204030204" pitchFamily="34" charset="0"/>
              </a:defRPr>
            </a:lvl1pPr>
          </a:lstStyle>
          <a:p>
            <a:fld id="{882D1A77-C809-4D0D-9BEE-B2D6A0E27014}" type="slidenum">
              <a:rPr lang="en-US" smtClean="0"/>
              <a:pPr/>
              <a:t>‹Nr.›</a:t>
            </a:fld>
            <a:endParaRPr lang="en-US" dirty="0"/>
          </a:p>
        </p:txBody>
      </p:sp>
      <p:sp>
        <p:nvSpPr>
          <p:cNvPr id="6" name="Rechteck 5">
            <a:extLst>
              <a:ext uri="{FF2B5EF4-FFF2-40B4-BE49-F238E27FC236}">
                <a16:creationId xmlns:a16="http://schemas.microsoft.com/office/drawing/2014/main" id="{329F8330-1535-794B-B547-C02F3FF8B779}"/>
              </a:ext>
            </a:extLst>
          </p:cNvPr>
          <p:cNvSpPr/>
          <p:nvPr userDrawn="1"/>
        </p:nvSpPr>
        <p:spPr>
          <a:xfrm>
            <a:off x="11305381" y="7267330"/>
            <a:ext cx="3600498" cy="338554"/>
          </a:xfrm>
          <a:prstGeom prst="rect">
            <a:avLst/>
          </a:prstGeom>
        </p:spPr>
        <p:txBody>
          <a:bodyPr wrap="square">
            <a:spAutoFit/>
          </a:bodyPr>
          <a:lstStyle/>
          <a:p>
            <a:r>
              <a:rPr lang="de-AT" sz="1600" dirty="0" err="1">
                <a:effectLst/>
                <a:latin typeface="Avenir LT Std" panose="020B0503020203020204" pitchFamily="34" charset="0"/>
              </a:rPr>
              <a:t>www.granted-project.eu</a:t>
            </a:r>
            <a:endParaRPr lang="de-AT" sz="1600" dirty="0">
              <a:effectLst/>
              <a:latin typeface="Avenir LT Std" panose="020B0503020203020204" pitchFamily="34" charset="0"/>
            </a:endParaRPr>
          </a:p>
        </p:txBody>
      </p:sp>
      <p:pic>
        <p:nvPicPr>
          <p:cNvPr id="8" name="Grafik 7">
            <a:extLst>
              <a:ext uri="{FF2B5EF4-FFF2-40B4-BE49-F238E27FC236}">
                <a16:creationId xmlns:a16="http://schemas.microsoft.com/office/drawing/2014/main" id="{C8BE267F-11AD-2E40-827F-5B79165BE7F4}"/>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893175" y="7173975"/>
            <a:ext cx="5014229" cy="709561"/>
          </a:xfrm>
          <a:prstGeom prst="rect">
            <a:avLst/>
          </a:prstGeom>
        </p:spPr>
      </p:pic>
      <p:sp>
        <p:nvSpPr>
          <p:cNvPr id="9" name="Rechteck 8">
            <a:extLst>
              <a:ext uri="{FF2B5EF4-FFF2-40B4-BE49-F238E27FC236}">
                <a16:creationId xmlns:a16="http://schemas.microsoft.com/office/drawing/2014/main" id="{329F8330-1535-794B-B547-C02F3FF8B779}"/>
              </a:ext>
            </a:extLst>
          </p:cNvPr>
          <p:cNvSpPr/>
          <p:nvPr userDrawn="1"/>
        </p:nvSpPr>
        <p:spPr>
          <a:xfrm>
            <a:off x="10261236" y="7280839"/>
            <a:ext cx="2484343" cy="338554"/>
          </a:xfrm>
          <a:prstGeom prst="rect">
            <a:avLst/>
          </a:prstGeom>
        </p:spPr>
        <p:txBody>
          <a:bodyPr wrap="square">
            <a:spAutoFit/>
          </a:bodyPr>
          <a:lstStyle/>
          <a:p>
            <a:r>
              <a:rPr lang="de-AT" sz="1600" dirty="0" smtClean="0">
                <a:effectLst/>
                <a:latin typeface="Avenir LT Std" panose="020B0503020203020204" pitchFamily="34" charset="0"/>
              </a:rPr>
              <a:t>@</a:t>
            </a:r>
            <a:r>
              <a:rPr lang="de-AT" sz="1600" dirty="0" err="1" smtClean="0">
                <a:effectLst/>
                <a:latin typeface="Avenir LT Std" panose="020B0503020203020204" pitchFamily="34" charset="0"/>
              </a:rPr>
              <a:t>eu_granted</a:t>
            </a:r>
            <a:r>
              <a:rPr lang="de-AT" sz="1600" dirty="0" smtClean="0">
                <a:effectLst/>
                <a:latin typeface="Avenir LT Std" panose="020B0503020203020204" pitchFamily="34" charset="0"/>
              </a:rPr>
              <a:t> |</a:t>
            </a:r>
            <a:endParaRPr lang="de-AT" sz="1600" dirty="0">
              <a:effectLst/>
              <a:latin typeface="Avenir LT Std" panose="020B0503020203020204" pitchFamily="34" charset="0"/>
            </a:endParaRPr>
          </a:p>
        </p:txBody>
      </p:sp>
      <p:pic>
        <p:nvPicPr>
          <p:cNvPr id="4" name="Bild 3" descr="Twitter_Logo_Blue.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9770795" y="7231669"/>
            <a:ext cx="490441" cy="433852"/>
          </a:xfrm>
          <a:prstGeom prst="rect">
            <a:avLst/>
          </a:prstGeom>
        </p:spPr>
      </p:pic>
    </p:spTree>
    <p:extLst>
      <p:ext uri="{BB962C8B-B14F-4D97-AF65-F5344CB8AC3E}">
        <p14:creationId xmlns:p14="http://schemas.microsoft.com/office/powerpoint/2010/main" val="421353595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4" r:id="rId23"/>
    <p:sldLayoutId id="2147483745" r:id="rId24"/>
    <p:sldLayoutId id="2147483746" r:id="rId25"/>
    <p:sldLayoutId id="2147483747" r:id="rId26"/>
  </p:sldLayoutIdLst>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2" presetClass="entr" presetSubtype="8" fill="hold" nodeType="after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hf hdr="0" dt="0"/>
  <p:txStyles>
    <p:titleStyle>
      <a:lvl1pPr algn="l" defTabSz="1234440" rtl="0" eaLnBrk="1" latinLnBrk="0" hangingPunct="1">
        <a:lnSpc>
          <a:spcPct val="90000"/>
        </a:lnSpc>
        <a:spcBef>
          <a:spcPct val="0"/>
        </a:spcBef>
        <a:buNone/>
        <a:defRPr sz="4200" b="1" kern="1200">
          <a:solidFill>
            <a:srgbClr val="00A3BE"/>
          </a:solidFill>
          <a:latin typeface="Calibri" panose="020F0502020204030204" pitchFamily="34" charset="0"/>
          <a:ea typeface="+mj-ea"/>
          <a:cs typeface="Arial" pitchFamily="34" charset="0"/>
        </a:defRPr>
      </a:lvl1pPr>
    </p:titleStyle>
    <p:bodyStyle>
      <a:lvl1pPr marL="571500" indent="-571500" algn="l" defTabSz="1234440" rtl="0" eaLnBrk="1" latinLnBrk="0" hangingPunct="1">
        <a:lnSpc>
          <a:spcPct val="100000"/>
        </a:lnSpc>
        <a:spcBef>
          <a:spcPts val="1200"/>
        </a:spcBef>
        <a:spcAft>
          <a:spcPts val="0"/>
        </a:spcAft>
        <a:buClr>
          <a:srgbClr val="BD1818"/>
        </a:buClr>
        <a:buSzPct val="84000"/>
        <a:buFont typeface="Corbel" panose="020B0503020204020204" pitchFamily="34" charset="0"/>
        <a:buChar char="•"/>
        <a:defRPr sz="3200" kern="1200">
          <a:solidFill>
            <a:srgbClr val="55211D"/>
          </a:solidFill>
          <a:latin typeface="Calibri Light" panose="020F0302020204030204" pitchFamily="34" charset="0"/>
          <a:ea typeface="+mn-ea"/>
          <a:cs typeface="Arial" pitchFamily="34" charset="0"/>
        </a:defRPr>
      </a:lvl1pPr>
      <a:lvl2pPr marL="1051560" indent="-571500" algn="l" defTabSz="1234440" rtl="0" eaLnBrk="1" latinLnBrk="0" hangingPunct="1">
        <a:lnSpc>
          <a:spcPct val="100000"/>
        </a:lnSpc>
        <a:spcBef>
          <a:spcPts val="600"/>
        </a:spcBef>
        <a:spcAft>
          <a:spcPts val="0"/>
        </a:spcAft>
        <a:buClr>
          <a:srgbClr val="BD1818"/>
        </a:buClr>
        <a:buSzPct val="84000"/>
        <a:buFont typeface="Corbel" panose="020B0503020204020204" pitchFamily="34" charset="0"/>
        <a:buChar char="•"/>
        <a:defRPr sz="2800" kern="1200">
          <a:solidFill>
            <a:srgbClr val="55211D"/>
          </a:solidFill>
          <a:latin typeface="Calibri Light" panose="020F0302020204030204" pitchFamily="34" charset="0"/>
          <a:ea typeface="+mn-ea"/>
          <a:cs typeface="Arial" pitchFamily="34" charset="0"/>
        </a:defRPr>
      </a:lvl2pPr>
      <a:lvl3pPr marL="1487329" indent="-514350" algn="l" defTabSz="1234440" rtl="0" eaLnBrk="1" latinLnBrk="0" hangingPunct="1">
        <a:lnSpc>
          <a:spcPct val="100000"/>
        </a:lnSpc>
        <a:spcBef>
          <a:spcPts val="300"/>
        </a:spcBef>
        <a:spcAft>
          <a:spcPts val="0"/>
        </a:spcAft>
        <a:buClr>
          <a:srgbClr val="BD1818"/>
        </a:buClr>
        <a:buSzPct val="84000"/>
        <a:buFont typeface="Corbel" panose="020B0503020204020204" pitchFamily="34" charset="0"/>
        <a:buChar char="•"/>
        <a:defRPr sz="2400" kern="1200">
          <a:solidFill>
            <a:srgbClr val="55211D"/>
          </a:solidFill>
          <a:latin typeface="Calibri Light" panose="020F0302020204030204" pitchFamily="34" charset="0"/>
          <a:ea typeface="+mn-ea"/>
          <a:cs typeface="Arial" pitchFamily="34" charset="0"/>
        </a:defRPr>
      </a:lvl3pPr>
      <a:lvl4pPr marL="1847374" indent="-514350" algn="l" defTabSz="1234440" rtl="0" eaLnBrk="1" latinLnBrk="0" hangingPunct="1">
        <a:lnSpc>
          <a:spcPct val="100000"/>
        </a:lnSpc>
        <a:spcBef>
          <a:spcPts val="300"/>
        </a:spcBef>
        <a:spcAft>
          <a:spcPts val="0"/>
        </a:spcAft>
        <a:buClr>
          <a:srgbClr val="BD1818"/>
        </a:buClr>
        <a:buSzPct val="84000"/>
        <a:buFont typeface="Corbel" panose="020B0503020204020204" pitchFamily="34" charset="0"/>
        <a:buChar char="•"/>
        <a:defRPr sz="2000" kern="1200">
          <a:solidFill>
            <a:srgbClr val="55211D"/>
          </a:solidFill>
          <a:latin typeface="Calibri Light" panose="020F0302020204030204" pitchFamily="34" charset="0"/>
          <a:ea typeface="+mn-ea"/>
          <a:cs typeface="Arial" pitchFamily="34" charset="0"/>
        </a:defRPr>
      </a:lvl4pPr>
      <a:lvl5pPr marL="2093119" indent="-400050" algn="l" defTabSz="1234440" rtl="0" eaLnBrk="1" latinLnBrk="0" hangingPunct="1">
        <a:lnSpc>
          <a:spcPct val="100000"/>
        </a:lnSpc>
        <a:spcBef>
          <a:spcPts val="150"/>
        </a:spcBef>
        <a:spcAft>
          <a:spcPts val="0"/>
        </a:spcAft>
        <a:buClr>
          <a:srgbClr val="BD1818"/>
        </a:buClr>
        <a:buSzPct val="84000"/>
        <a:buFont typeface="Corbel" panose="020B0503020204020204" pitchFamily="34" charset="0"/>
        <a:buChar char="•"/>
        <a:defRPr sz="1600" kern="1200">
          <a:solidFill>
            <a:srgbClr val="55211D"/>
          </a:solidFill>
          <a:latin typeface="Calibri Light" panose="020F0302020204030204" pitchFamily="34" charset="0"/>
          <a:ea typeface="+mn-ea"/>
          <a:cs typeface="Arial" pitchFamily="34" charset="0"/>
        </a:defRPr>
      </a:lvl5pPr>
      <a:lvl6pPr marL="3394710" indent="-308610" algn="l" defTabSz="12344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11930" indent="-308610" algn="l" defTabSz="12344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29150" indent="-308610" algn="l" defTabSz="12344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46370" indent="-308610" algn="l" defTabSz="12344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de-DE"/>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72564" y="2003413"/>
            <a:ext cx="12312650" cy="1054867"/>
          </a:xfrm>
          <a:prstGeom prst="rect">
            <a:avLst/>
          </a:prstGeom>
        </p:spPr>
        <p:txBody>
          <a:bodyPr vert="horz" lIns="0" tIns="0" rIns="0" bIns="48600" rtlCol="0" anchor="b" anchorCtr="0">
            <a:normAutofit/>
          </a:bodyPr>
          <a:lstStyle/>
          <a:p>
            <a:r>
              <a:rPr lang="de-DE" dirty="0" smtClean="0"/>
              <a:t>Titelmasterformat durch Klicken bearbeiten</a:t>
            </a:r>
            <a:endParaRPr lang="de-AT" dirty="0"/>
          </a:p>
        </p:txBody>
      </p:sp>
      <p:sp>
        <p:nvSpPr>
          <p:cNvPr id="3" name="Textplatzhalter 2"/>
          <p:cNvSpPr>
            <a:spLocks noGrp="1"/>
          </p:cNvSpPr>
          <p:nvPr>
            <p:ph type="body" idx="1"/>
          </p:nvPr>
        </p:nvSpPr>
        <p:spPr>
          <a:xfrm>
            <a:off x="972564" y="3240491"/>
            <a:ext cx="12312650" cy="3672511"/>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oliennummernplatzhalter 5"/>
          <p:cNvSpPr>
            <a:spLocks noGrp="1"/>
          </p:cNvSpPr>
          <p:nvPr>
            <p:ph type="sldNum" sz="quarter" idx="4"/>
          </p:nvPr>
        </p:nvSpPr>
        <p:spPr>
          <a:xfrm>
            <a:off x="18" y="1487064"/>
            <a:ext cx="691277" cy="360040"/>
          </a:xfrm>
          <a:prstGeom prst="rect">
            <a:avLst/>
          </a:prstGeom>
        </p:spPr>
        <p:txBody>
          <a:bodyPr lIns="0" tIns="0" rIns="0" bIns="0" anchor="b" anchorCtr="0"/>
          <a:lstStyle>
            <a:lvl1pPr algn="r">
              <a:defRPr sz="1400">
                <a:solidFill>
                  <a:schemeClr val="bg1">
                    <a:lumMod val="65000"/>
                  </a:schemeClr>
                </a:solidFill>
              </a:defRPr>
            </a:lvl1pPr>
          </a:lstStyle>
          <a:p>
            <a:fld id="{882D1A77-C809-4D0D-9BEE-B2D6A0E27014}" type="slidenum">
              <a:rPr lang="en-US" smtClean="0"/>
              <a:pPr/>
              <a:t>‹Nr.›</a:t>
            </a:fld>
            <a:endParaRPr lang="en-US" dirty="0"/>
          </a:p>
        </p:txBody>
      </p:sp>
      <p:sp>
        <p:nvSpPr>
          <p:cNvPr id="6" name="Rechteck 5">
            <a:extLst>
              <a:ext uri="{FF2B5EF4-FFF2-40B4-BE49-F238E27FC236}">
                <a16:creationId xmlns:a16="http://schemas.microsoft.com/office/drawing/2014/main" id="{329F8330-1535-794B-B547-C02F3FF8B779}"/>
              </a:ext>
            </a:extLst>
          </p:cNvPr>
          <p:cNvSpPr/>
          <p:nvPr userDrawn="1"/>
        </p:nvSpPr>
        <p:spPr>
          <a:xfrm>
            <a:off x="11305381" y="7267330"/>
            <a:ext cx="3600498" cy="338554"/>
          </a:xfrm>
          <a:prstGeom prst="rect">
            <a:avLst/>
          </a:prstGeom>
        </p:spPr>
        <p:txBody>
          <a:bodyPr wrap="square">
            <a:spAutoFit/>
          </a:bodyPr>
          <a:lstStyle/>
          <a:p>
            <a:r>
              <a:rPr lang="de-AT" sz="1600" dirty="0" err="1">
                <a:effectLst/>
                <a:latin typeface="Avenir LT Std" panose="020B0503020203020204" pitchFamily="34" charset="0"/>
              </a:rPr>
              <a:t>www.granted-project.eu</a:t>
            </a:r>
            <a:endParaRPr lang="de-AT" sz="1600" dirty="0">
              <a:effectLst/>
              <a:latin typeface="Avenir LT Std" panose="020B0503020203020204" pitchFamily="34" charset="0"/>
            </a:endParaRPr>
          </a:p>
        </p:txBody>
      </p:sp>
      <p:pic>
        <p:nvPicPr>
          <p:cNvPr id="8" name="Grafik 7">
            <a:extLst>
              <a:ext uri="{FF2B5EF4-FFF2-40B4-BE49-F238E27FC236}">
                <a16:creationId xmlns:a16="http://schemas.microsoft.com/office/drawing/2014/main" id="{C8BE267F-11AD-2E40-827F-5B79165BE7F4}"/>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893177" y="7173976"/>
            <a:ext cx="5014228" cy="709561"/>
          </a:xfrm>
          <a:prstGeom prst="rect">
            <a:avLst/>
          </a:prstGeom>
        </p:spPr>
      </p:pic>
      <p:sp>
        <p:nvSpPr>
          <p:cNvPr id="9" name="Rechteck 8">
            <a:extLst>
              <a:ext uri="{FF2B5EF4-FFF2-40B4-BE49-F238E27FC236}">
                <a16:creationId xmlns:a16="http://schemas.microsoft.com/office/drawing/2014/main" id="{329F8330-1535-794B-B547-C02F3FF8B779}"/>
              </a:ext>
            </a:extLst>
          </p:cNvPr>
          <p:cNvSpPr/>
          <p:nvPr userDrawn="1"/>
        </p:nvSpPr>
        <p:spPr>
          <a:xfrm>
            <a:off x="10261237" y="7280839"/>
            <a:ext cx="2484343" cy="338554"/>
          </a:xfrm>
          <a:prstGeom prst="rect">
            <a:avLst/>
          </a:prstGeom>
        </p:spPr>
        <p:txBody>
          <a:bodyPr wrap="square">
            <a:spAutoFit/>
          </a:bodyPr>
          <a:lstStyle/>
          <a:p>
            <a:r>
              <a:rPr lang="de-AT" sz="1600" dirty="0" smtClean="0">
                <a:effectLst/>
                <a:latin typeface="Avenir LT Std" panose="020B0503020203020204" pitchFamily="34" charset="0"/>
              </a:rPr>
              <a:t>@</a:t>
            </a:r>
            <a:r>
              <a:rPr lang="de-AT" sz="1600" dirty="0" err="1" smtClean="0">
                <a:effectLst/>
                <a:latin typeface="Avenir LT Std" panose="020B0503020203020204" pitchFamily="34" charset="0"/>
              </a:rPr>
              <a:t>eu_granted</a:t>
            </a:r>
            <a:r>
              <a:rPr lang="de-AT" sz="1600" dirty="0" smtClean="0">
                <a:effectLst/>
                <a:latin typeface="Avenir LT Std" panose="020B0503020203020204" pitchFamily="34" charset="0"/>
              </a:rPr>
              <a:t> |</a:t>
            </a:r>
            <a:endParaRPr lang="de-AT" sz="1600" dirty="0">
              <a:effectLst/>
              <a:latin typeface="Avenir LT Std" panose="020B0503020203020204" pitchFamily="34" charset="0"/>
            </a:endParaRPr>
          </a:p>
        </p:txBody>
      </p:sp>
      <p:pic>
        <p:nvPicPr>
          <p:cNvPr id="4" name="Bild 3" descr="Twitter_Logo_Blue.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9770796" y="7231669"/>
            <a:ext cx="490441" cy="433852"/>
          </a:xfrm>
          <a:prstGeom prst="rect">
            <a:avLst/>
          </a:prstGeom>
        </p:spPr>
      </p:pic>
    </p:spTree>
    <p:extLst>
      <p:ext uri="{BB962C8B-B14F-4D97-AF65-F5344CB8AC3E}">
        <p14:creationId xmlns:p14="http://schemas.microsoft.com/office/powerpoint/2010/main" val="239680708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Lst>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2" presetClass="entr" presetSubtype="8" fill="hold" nodeType="after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hf hdr="0" dt="0"/>
  <p:txStyles>
    <p:titleStyle>
      <a:lvl1pPr algn="l" defTabSz="1234392" rtl="0" eaLnBrk="1" latinLnBrk="0" hangingPunct="1">
        <a:lnSpc>
          <a:spcPct val="90000"/>
        </a:lnSpc>
        <a:spcBef>
          <a:spcPct val="0"/>
        </a:spcBef>
        <a:buNone/>
        <a:defRPr sz="4200" b="1" kern="1200">
          <a:solidFill>
            <a:srgbClr val="00A3BE"/>
          </a:solidFill>
          <a:latin typeface="+mj-lt"/>
          <a:ea typeface="+mj-ea"/>
          <a:cs typeface="Arial" pitchFamily="34" charset="0"/>
        </a:defRPr>
      </a:lvl1pPr>
    </p:titleStyle>
    <p:bodyStyle>
      <a:lvl1pPr marL="571478" indent="-571478" algn="l" defTabSz="1234392" rtl="0" eaLnBrk="1" latinLnBrk="0" hangingPunct="1">
        <a:lnSpc>
          <a:spcPct val="100000"/>
        </a:lnSpc>
        <a:spcBef>
          <a:spcPts val="1200"/>
        </a:spcBef>
        <a:spcAft>
          <a:spcPts val="0"/>
        </a:spcAft>
        <a:buClr>
          <a:srgbClr val="BD1818"/>
        </a:buClr>
        <a:buSzPct val="84000"/>
        <a:buFont typeface="Corbel" panose="020B0503020204020204" pitchFamily="34" charset="0"/>
        <a:buChar char="•"/>
        <a:defRPr sz="3200" kern="1200">
          <a:solidFill>
            <a:srgbClr val="55211D"/>
          </a:solidFill>
          <a:latin typeface="+mn-lt"/>
          <a:ea typeface="+mn-ea"/>
          <a:cs typeface="Arial" pitchFamily="34" charset="0"/>
        </a:defRPr>
      </a:lvl1pPr>
      <a:lvl2pPr marL="1051520" indent="-571478" algn="l" defTabSz="1234392" rtl="0" eaLnBrk="1" latinLnBrk="0" hangingPunct="1">
        <a:lnSpc>
          <a:spcPct val="100000"/>
        </a:lnSpc>
        <a:spcBef>
          <a:spcPts val="600"/>
        </a:spcBef>
        <a:spcAft>
          <a:spcPts val="0"/>
        </a:spcAft>
        <a:buClr>
          <a:srgbClr val="BD1818"/>
        </a:buClr>
        <a:buSzPct val="84000"/>
        <a:buFont typeface="Corbel" panose="020B0503020204020204" pitchFamily="34" charset="0"/>
        <a:buChar char="•"/>
        <a:defRPr sz="2800" kern="1200">
          <a:solidFill>
            <a:srgbClr val="55211D"/>
          </a:solidFill>
          <a:latin typeface="+mn-lt"/>
          <a:ea typeface="+mn-ea"/>
          <a:cs typeface="Arial" pitchFamily="34" charset="0"/>
        </a:defRPr>
      </a:lvl2pPr>
      <a:lvl3pPr marL="1487272" indent="-514330" algn="l" defTabSz="1234392" rtl="0" eaLnBrk="1" latinLnBrk="0" hangingPunct="1">
        <a:lnSpc>
          <a:spcPct val="100000"/>
        </a:lnSpc>
        <a:spcBef>
          <a:spcPts val="301"/>
        </a:spcBef>
        <a:spcAft>
          <a:spcPts val="0"/>
        </a:spcAft>
        <a:buClr>
          <a:srgbClr val="BD1818"/>
        </a:buClr>
        <a:buSzPct val="84000"/>
        <a:buFont typeface="Corbel" panose="020B0503020204020204" pitchFamily="34" charset="0"/>
        <a:buChar char="•"/>
        <a:defRPr sz="2400" kern="1200">
          <a:solidFill>
            <a:srgbClr val="55211D"/>
          </a:solidFill>
          <a:latin typeface="+mn-lt"/>
          <a:ea typeface="+mn-ea"/>
          <a:cs typeface="Arial" pitchFamily="34" charset="0"/>
        </a:defRPr>
      </a:lvl3pPr>
      <a:lvl4pPr marL="1847302" indent="-514330" algn="l" defTabSz="1234392" rtl="0" eaLnBrk="1" latinLnBrk="0" hangingPunct="1">
        <a:lnSpc>
          <a:spcPct val="100000"/>
        </a:lnSpc>
        <a:spcBef>
          <a:spcPts val="301"/>
        </a:spcBef>
        <a:spcAft>
          <a:spcPts val="0"/>
        </a:spcAft>
        <a:buClr>
          <a:srgbClr val="BD1818"/>
        </a:buClr>
        <a:buSzPct val="84000"/>
        <a:buFont typeface="Corbel" panose="020B0503020204020204" pitchFamily="34" charset="0"/>
        <a:buChar char="•"/>
        <a:defRPr sz="2000" kern="1200">
          <a:solidFill>
            <a:srgbClr val="55211D"/>
          </a:solidFill>
          <a:latin typeface="+mn-lt"/>
          <a:ea typeface="+mn-ea"/>
          <a:cs typeface="Arial" pitchFamily="34" charset="0"/>
        </a:defRPr>
      </a:lvl4pPr>
      <a:lvl5pPr marL="2093037" indent="-400034" algn="l" defTabSz="1234392" rtl="0" eaLnBrk="1" latinLnBrk="0" hangingPunct="1">
        <a:lnSpc>
          <a:spcPct val="100000"/>
        </a:lnSpc>
        <a:spcBef>
          <a:spcPts val="150"/>
        </a:spcBef>
        <a:spcAft>
          <a:spcPts val="0"/>
        </a:spcAft>
        <a:buClr>
          <a:srgbClr val="BD1818"/>
        </a:buClr>
        <a:buSzPct val="84000"/>
        <a:buFont typeface="Corbel" panose="020B0503020204020204" pitchFamily="34" charset="0"/>
        <a:buChar char="•"/>
        <a:defRPr sz="1600" kern="1200">
          <a:solidFill>
            <a:srgbClr val="55211D"/>
          </a:solidFill>
          <a:latin typeface="+mn-lt"/>
          <a:ea typeface="+mn-ea"/>
          <a:cs typeface="Arial" pitchFamily="34" charset="0"/>
        </a:defRPr>
      </a:lvl5pPr>
      <a:lvl6pPr marL="3394578" indent="-308598" algn="l" defTabSz="123439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11774" indent="-308598" algn="l" defTabSz="123439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28970" indent="-308598" algn="l" defTabSz="123439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46166" indent="-308598" algn="l" defTabSz="123439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de-DE"/>
      </a:defPPr>
      <a:lvl1pPr marL="0" algn="l" defTabSz="1234392" rtl="0" eaLnBrk="1" latinLnBrk="0" hangingPunct="1">
        <a:defRPr sz="2400" kern="1200">
          <a:solidFill>
            <a:schemeClr val="tx1"/>
          </a:solidFill>
          <a:latin typeface="+mn-lt"/>
          <a:ea typeface="+mn-ea"/>
          <a:cs typeface="+mn-cs"/>
        </a:defRPr>
      </a:lvl1pPr>
      <a:lvl2pPr marL="617197" algn="l" defTabSz="1234392" rtl="0" eaLnBrk="1" latinLnBrk="0" hangingPunct="1">
        <a:defRPr sz="2400" kern="1200">
          <a:solidFill>
            <a:schemeClr val="tx1"/>
          </a:solidFill>
          <a:latin typeface="+mn-lt"/>
          <a:ea typeface="+mn-ea"/>
          <a:cs typeface="+mn-cs"/>
        </a:defRPr>
      </a:lvl2pPr>
      <a:lvl3pPr marL="1234392" algn="l" defTabSz="1234392" rtl="0" eaLnBrk="1" latinLnBrk="0" hangingPunct="1">
        <a:defRPr sz="2400" kern="1200">
          <a:solidFill>
            <a:schemeClr val="tx1"/>
          </a:solidFill>
          <a:latin typeface="+mn-lt"/>
          <a:ea typeface="+mn-ea"/>
          <a:cs typeface="+mn-cs"/>
        </a:defRPr>
      </a:lvl3pPr>
      <a:lvl4pPr marL="1851588" algn="l" defTabSz="1234392" rtl="0" eaLnBrk="1" latinLnBrk="0" hangingPunct="1">
        <a:defRPr sz="2400" kern="1200">
          <a:solidFill>
            <a:schemeClr val="tx1"/>
          </a:solidFill>
          <a:latin typeface="+mn-lt"/>
          <a:ea typeface="+mn-ea"/>
          <a:cs typeface="+mn-cs"/>
        </a:defRPr>
      </a:lvl4pPr>
      <a:lvl5pPr marL="2468784" algn="l" defTabSz="1234392" rtl="0" eaLnBrk="1" latinLnBrk="0" hangingPunct="1">
        <a:defRPr sz="2400" kern="1200">
          <a:solidFill>
            <a:schemeClr val="tx1"/>
          </a:solidFill>
          <a:latin typeface="+mn-lt"/>
          <a:ea typeface="+mn-ea"/>
          <a:cs typeface="+mn-cs"/>
        </a:defRPr>
      </a:lvl5pPr>
      <a:lvl6pPr marL="3085980" algn="l" defTabSz="1234392" rtl="0" eaLnBrk="1" latinLnBrk="0" hangingPunct="1">
        <a:defRPr sz="2400" kern="1200">
          <a:solidFill>
            <a:schemeClr val="tx1"/>
          </a:solidFill>
          <a:latin typeface="+mn-lt"/>
          <a:ea typeface="+mn-ea"/>
          <a:cs typeface="+mn-cs"/>
        </a:defRPr>
      </a:lvl6pPr>
      <a:lvl7pPr marL="3703177" algn="l" defTabSz="1234392" rtl="0" eaLnBrk="1" latinLnBrk="0" hangingPunct="1">
        <a:defRPr sz="2400" kern="1200">
          <a:solidFill>
            <a:schemeClr val="tx1"/>
          </a:solidFill>
          <a:latin typeface="+mn-lt"/>
          <a:ea typeface="+mn-ea"/>
          <a:cs typeface="+mn-cs"/>
        </a:defRPr>
      </a:lvl7pPr>
      <a:lvl8pPr marL="4320372" algn="l" defTabSz="1234392" rtl="0" eaLnBrk="1" latinLnBrk="0" hangingPunct="1">
        <a:defRPr sz="2400" kern="1200">
          <a:solidFill>
            <a:schemeClr val="tx1"/>
          </a:solidFill>
          <a:latin typeface="+mn-lt"/>
          <a:ea typeface="+mn-ea"/>
          <a:cs typeface="+mn-cs"/>
        </a:defRPr>
      </a:lvl8pPr>
      <a:lvl9pPr marL="4937569" algn="l" defTabSz="123439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0"/>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3631" b="3631"/>
          <a:stretch>
            <a:fillRect/>
          </a:stretch>
        </p:blipFill>
        <p:spPr>
          <a:xfrm>
            <a:off x="0" y="1938899"/>
            <a:ext cx="13825538" cy="4251537"/>
          </a:xfrm>
        </p:spPr>
      </p:pic>
      <p:sp>
        <p:nvSpPr>
          <p:cNvPr id="3" name="Titel 2"/>
          <p:cNvSpPr>
            <a:spLocks noGrp="1"/>
          </p:cNvSpPr>
          <p:nvPr>
            <p:ph type="title"/>
          </p:nvPr>
        </p:nvSpPr>
        <p:spPr>
          <a:xfrm>
            <a:off x="942275" y="4497249"/>
            <a:ext cx="12312650" cy="1175523"/>
          </a:xfrm>
        </p:spPr>
        <p:txBody>
          <a:bodyPr>
            <a:normAutofit fontScale="90000"/>
          </a:bodyPr>
          <a:lstStyle/>
          <a:p>
            <a:pPr algn="ctr"/>
            <a:r>
              <a:rPr lang="en-GB" sz="4400" b="0" dirty="0" smtClean="0"/>
              <a:t/>
            </a:r>
            <a:br>
              <a:rPr lang="en-GB" sz="4400" b="0" dirty="0" smtClean="0"/>
            </a:br>
            <a:r>
              <a:rPr lang="en-GB" sz="4400" b="0" dirty="0" smtClean="0"/>
              <a:t/>
            </a:r>
            <a:br>
              <a:rPr lang="en-GB" sz="4400" b="0" dirty="0" smtClean="0"/>
            </a:br>
            <a:r>
              <a:rPr lang="en-GB" sz="4400" b="0" dirty="0" smtClean="0"/>
              <a:t/>
            </a:r>
            <a:br>
              <a:rPr lang="en-GB" sz="4400" b="0" dirty="0" smtClean="0"/>
            </a:br>
            <a:r>
              <a:rPr lang="en-GB" sz="4400" b="0" dirty="0" smtClean="0"/>
              <a:t/>
            </a:r>
            <a:br>
              <a:rPr lang="en-GB" sz="4400" b="0" dirty="0" smtClean="0"/>
            </a:br>
            <a:r>
              <a:rPr lang="en-GB" sz="4400" b="0" dirty="0" smtClean="0"/>
              <a:t>Investigating Grant Allocation Disparities </a:t>
            </a:r>
            <a:br>
              <a:rPr lang="en-GB" sz="4400" b="0" dirty="0" smtClean="0"/>
            </a:br>
            <a:r>
              <a:rPr lang="en-GB" sz="4400" b="0" dirty="0" smtClean="0"/>
              <a:t>from a Gender Perspective</a:t>
            </a:r>
            <a:endParaRPr lang="en-GB" b="0" dirty="0"/>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75" t="28391" r="-1"/>
          <a:stretch/>
        </p:blipFill>
        <p:spPr>
          <a:xfrm>
            <a:off x="4277467" y="2160341"/>
            <a:ext cx="4961473" cy="1974497"/>
          </a:xfrm>
          <a:prstGeom prst="rect">
            <a:avLst/>
          </a:prstGeom>
        </p:spPr>
      </p:pic>
    </p:spTree>
    <p:extLst>
      <p:ext uri="{BB962C8B-B14F-4D97-AF65-F5344CB8AC3E}">
        <p14:creationId xmlns:p14="http://schemas.microsoft.com/office/powerpoint/2010/main" val="1345172316"/>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
          <p:cNvPicPr>
            <a:picLocks noGrp="1" noChangeAspect="1"/>
          </p:cNvPicPr>
          <p:nvPr>
            <p:ph type="pic" sz="quarter" idx="10"/>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0173" b="20173"/>
          <a:stretch>
            <a:fillRect/>
          </a:stretch>
        </p:blipFill>
        <p:spPr>
          <a:xfrm>
            <a:off x="-1" y="2083247"/>
            <a:ext cx="13825539" cy="3142572"/>
          </a:xfrm>
        </p:spPr>
      </p:pic>
      <p:sp>
        <p:nvSpPr>
          <p:cNvPr id="5" name="Titel 4"/>
          <p:cNvSpPr>
            <a:spLocks noGrp="1"/>
          </p:cNvSpPr>
          <p:nvPr>
            <p:ph type="title"/>
          </p:nvPr>
        </p:nvSpPr>
        <p:spPr>
          <a:xfrm>
            <a:off x="644157" y="3123977"/>
            <a:ext cx="12312650" cy="1054867"/>
          </a:xfrm>
        </p:spPr>
        <p:txBody>
          <a:bodyPr/>
          <a:lstStyle/>
          <a:p>
            <a:pPr algn="ctr"/>
            <a:r>
              <a:rPr lang="en-GB" b="0" dirty="0" smtClean="0"/>
              <a:t>Thank you for your Attention!</a:t>
            </a:r>
            <a:endParaRPr lang="en-GB" b="0" dirty="0"/>
          </a:p>
        </p:txBody>
      </p:sp>
      <p:sp>
        <p:nvSpPr>
          <p:cNvPr id="3" name="Foliennummernplatzhalter 2"/>
          <p:cNvSpPr>
            <a:spLocks noGrp="1"/>
          </p:cNvSpPr>
          <p:nvPr>
            <p:ph type="sldNum" sz="quarter" idx="4294967295"/>
          </p:nvPr>
        </p:nvSpPr>
        <p:spPr>
          <a:xfrm>
            <a:off x="0" y="360363"/>
            <a:ext cx="690563" cy="360362"/>
          </a:xfrm>
        </p:spPr>
        <p:txBody>
          <a:bodyPr/>
          <a:lstStyle/>
          <a:p>
            <a:fld id="{882D1A77-C809-4D0D-9BEE-B2D6A0E27014}" type="slidenum">
              <a:rPr lang="en-US" smtClean="0"/>
              <a:pPr/>
              <a:t>10</a:t>
            </a:fld>
            <a:endParaRPr lang="en-US" dirty="0"/>
          </a:p>
        </p:txBody>
      </p:sp>
    </p:spTree>
    <p:extLst>
      <p:ext uri="{BB962C8B-B14F-4D97-AF65-F5344CB8AC3E}">
        <p14:creationId xmlns:p14="http://schemas.microsoft.com/office/powerpoint/2010/main" val="1349059722"/>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doboz 3"/>
          <p:cNvSpPr txBox="1">
            <a:spLocks noChangeAspect="1"/>
          </p:cNvSpPr>
          <p:nvPr/>
        </p:nvSpPr>
        <p:spPr>
          <a:xfrm>
            <a:off x="978786" y="2732978"/>
            <a:ext cx="11867967" cy="1177374"/>
          </a:xfrm>
          <a:prstGeom prst="rect">
            <a:avLst/>
          </a:prstGeom>
          <a:noFill/>
          <a:ln w="6350">
            <a:noFill/>
          </a:ln>
          <a:effectLst/>
        </p:spPr>
        <p:txBody>
          <a:bodyPr rot="0" spcFirstLastPara="0" vert="horz" wrap="square" lIns="0" tIns="0" rIns="0" bIns="0" numCol="1" spcCol="0" rtlCol="0" fromWordArt="0" anchor="ctr" anchorCtr="1" forceAA="0" compatLnSpc="1">
            <a:prstTxWarp prst="textNoShape">
              <a:avLst/>
            </a:prstTxWarp>
            <a:spAutoFit/>
          </a:bodyPr>
          <a:lstStyle/>
          <a:p>
            <a:pPr marL="510544" indent="-510544" algn="ctr"/>
            <a:r>
              <a:rPr lang="en-US" sz="4082" b="1" dirty="0">
                <a:solidFill>
                  <a:srgbClr val="800000"/>
                </a:solidFill>
                <a:ea typeface="Yu Mincho"/>
                <a:cs typeface="Helvetica" panose="020B0604020202020204" pitchFamily="34" charset="0"/>
              </a:rPr>
              <a:t>IS IT A LOTTERY?</a:t>
            </a:r>
          </a:p>
          <a:p>
            <a:pPr algn="ctr">
              <a:spcBef>
                <a:spcPts val="227"/>
              </a:spcBef>
              <a:spcAft>
                <a:spcPts val="227"/>
              </a:spcAft>
            </a:pPr>
            <a:r>
              <a:rPr lang="en-GB" sz="3402" b="1" cap="all" dirty="0">
                <a:solidFill>
                  <a:srgbClr val="00A3BE"/>
                </a:solidFill>
                <a:ea typeface="MS Gothic" panose="020B0609070205080204" pitchFamily="49" charset="-128"/>
                <a:cs typeface="Times New Roman" panose="02020603050405020304" pitchFamily="18" charset="0"/>
              </a:rPr>
              <a:t>IMPROVING GENDER FAIRNESS IN RESEARCH FUNDING </a:t>
            </a:r>
          </a:p>
        </p:txBody>
      </p:sp>
      <p:sp>
        <p:nvSpPr>
          <p:cNvPr id="9" name="Rectangle 1"/>
          <p:cNvSpPr>
            <a:spLocks noChangeArrowheads="1"/>
          </p:cNvSpPr>
          <p:nvPr/>
        </p:nvSpPr>
        <p:spPr bwMode="auto">
          <a:xfrm>
            <a:off x="2869315" y="4104611"/>
            <a:ext cx="8086911" cy="20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92" tIns="51846" rIns="103692" bIns="51846" numCol="1" anchor="ctr" anchorCtr="0" compatLnSpc="1">
            <a:prstTxWarp prst="textNoShape">
              <a:avLst/>
            </a:prstTxWarp>
            <a:spAutoFit/>
          </a:bodyPr>
          <a:lstStyle>
            <a:lvl1pPr eaLnBrk="0" fontAlgn="base" hangingPunct="0">
              <a:spcBef>
                <a:spcPct val="0"/>
              </a:spcBef>
              <a:spcAft>
                <a:spcPct val="0"/>
              </a:spcAft>
              <a:tabLst>
                <a:tab pos="3421063" algn="l"/>
              </a:tabLst>
              <a:defRPr>
                <a:solidFill>
                  <a:schemeClr val="tx1"/>
                </a:solidFill>
                <a:latin typeface="Arial" panose="020B0604020202020204" pitchFamily="34" charset="0"/>
              </a:defRPr>
            </a:lvl1pPr>
            <a:lvl2pPr eaLnBrk="0" fontAlgn="base" hangingPunct="0">
              <a:spcBef>
                <a:spcPct val="0"/>
              </a:spcBef>
              <a:spcAft>
                <a:spcPct val="0"/>
              </a:spcAft>
              <a:tabLst>
                <a:tab pos="3421063" algn="l"/>
              </a:tabLst>
              <a:defRPr>
                <a:solidFill>
                  <a:schemeClr val="tx1"/>
                </a:solidFill>
                <a:latin typeface="Arial" panose="020B0604020202020204" pitchFamily="34" charset="0"/>
              </a:defRPr>
            </a:lvl2pPr>
            <a:lvl3pPr eaLnBrk="0" fontAlgn="base" hangingPunct="0">
              <a:spcBef>
                <a:spcPct val="0"/>
              </a:spcBef>
              <a:spcAft>
                <a:spcPct val="0"/>
              </a:spcAft>
              <a:tabLst>
                <a:tab pos="3421063" algn="l"/>
              </a:tabLst>
              <a:defRPr>
                <a:solidFill>
                  <a:schemeClr val="tx1"/>
                </a:solidFill>
                <a:latin typeface="Arial" panose="020B0604020202020204" pitchFamily="34" charset="0"/>
              </a:defRPr>
            </a:lvl3pPr>
            <a:lvl4pPr eaLnBrk="0" fontAlgn="base" hangingPunct="0">
              <a:spcBef>
                <a:spcPct val="0"/>
              </a:spcBef>
              <a:spcAft>
                <a:spcPct val="0"/>
              </a:spcAft>
              <a:tabLst>
                <a:tab pos="3421063" algn="l"/>
              </a:tabLst>
              <a:defRPr>
                <a:solidFill>
                  <a:schemeClr val="tx1"/>
                </a:solidFill>
                <a:latin typeface="Arial" panose="020B0604020202020204" pitchFamily="34" charset="0"/>
              </a:defRPr>
            </a:lvl4pPr>
            <a:lvl5pPr eaLnBrk="0" fontAlgn="base" hangingPunct="0">
              <a:spcBef>
                <a:spcPct val="0"/>
              </a:spcBef>
              <a:spcAft>
                <a:spcPct val="0"/>
              </a:spcAft>
              <a:tabLst>
                <a:tab pos="3421063" algn="l"/>
              </a:tabLst>
              <a:defRPr>
                <a:solidFill>
                  <a:schemeClr val="tx1"/>
                </a:solidFill>
                <a:latin typeface="Arial" panose="020B0604020202020204" pitchFamily="34" charset="0"/>
              </a:defRPr>
            </a:lvl5pPr>
            <a:lvl6pPr eaLnBrk="0" fontAlgn="base" hangingPunct="0">
              <a:spcBef>
                <a:spcPct val="0"/>
              </a:spcBef>
              <a:spcAft>
                <a:spcPct val="0"/>
              </a:spcAft>
              <a:tabLst>
                <a:tab pos="3421063" algn="l"/>
              </a:tabLst>
              <a:defRPr>
                <a:solidFill>
                  <a:schemeClr val="tx1"/>
                </a:solidFill>
                <a:latin typeface="Arial" panose="020B0604020202020204" pitchFamily="34" charset="0"/>
              </a:defRPr>
            </a:lvl6pPr>
            <a:lvl7pPr eaLnBrk="0" fontAlgn="base" hangingPunct="0">
              <a:spcBef>
                <a:spcPct val="0"/>
              </a:spcBef>
              <a:spcAft>
                <a:spcPct val="0"/>
              </a:spcAft>
              <a:tabLst>
                <a:tab pos="3421063" algn="l"/>
              </a:tabLst>
              <a:defRPr>
                <a:solidFill>
                  <a:schemeClr val="tx1"/>
                </a:solidFill>
                <a:latin typeface="Arial" panose="020B0604020202020204" pitchFamily="34" charset="0"/>
              </a:defRPr>
            </a:lvl7pPr>
            <a:lvl8pPr eaLnBrk="0" fontAlgn="base" hangingPunct="0">
              <a:spcBef>
                <a:spcPct val="0"/>
              </a:spcBef>
              <a:spcAft>
                <a:spcPct val="0"/>
              </a:spcAft>
              <a:tabLst>
                <a:tab pos="3421063" algn="l"/>
              </a:tabLst>
              <a:defRPr>
                <a:solidFill>
                  <a:schemeClr val="tx1"/>
                </a:solidFill>
                <a:latin typeface="Arial" panose="020B0604020202020204" pitchFamily="34" charset="0"/>
              </a:defRPr>
            </a:lvl8pPr>
            <a:lvl9pPr eaLnBrk="0" fontAlgn="base" hangingPunct="0">
              <a:spcBef>
                <a:spcPct val="0"/>
              </a:spcBef>
              <a:spcAft>
                <a:spcPct val="0"/>
              </a:spcAft>
              <a:tabLst>
                <a:tab pos="3421063" algn="l"/>
              </a:tabLst>
              <a:defRPr>
                <a:solidFill>
                  <a:schemeClr val="tx1"/>
                </a:solidFill>
                <a:latin typeface="Arial" panose="020B0604020202020204" pitchFamily="34" charset="0"/>
              </a:defRPr>
            </a:lvl9pPr>
          </a:lstStyle>
          <a:p>
            <a:pPr marL="510544" indent="-510544" algn="ctr">
              <a:spcAft>
                <a:spcPts val="0"/>
              </a:spcAft>
            </a:pPr>
            <a:r>
              <a:rPr lang="de-AT" altLang="de-DE" sz="2268" dirty="0">
                <a:solidFill>
                  <a:srgbClr val="800000"/>
                </a:solidFill>
                <a:latin typeface="Helvetica" panose="020B0604020202020204" pitchFamily="34" charset="0"/>
                <a:ea typeface="Yu Mincho"/>
                <a:cs typeface="Helvetica" panose="020B0604020202020204" pitchFamily="34" charset="0"/>
              </a:rPr>
              <a:t>First</a:t>
            </a:r>
            <a:r>
              <a:rPr lang="de-AT" altLang="de-DE" sz="2268" b="1" dirty="0">
                <a:solidFill>
                  <a:srgbClr val="800000"/>
                </a:solidFill>
                <a:latin typeface="Helvetica" panose="020B0604020202020204" pitchFamily="34" charset="0"/>
                <a:ea typeface="Yu Mincho"/>
                <a:cs typeface="Helvetica" panose="020B0604020202020204" pitchFamily="34" charset="0"/>
              </a:rPr>
              <a:t> GRANteD</a:t>
            </a:r>
            <a:r>
              <a:rPr lang="de-AT" altLang="de-DE" sz="2268" dirty="0">
                <a:solidFill>
                  <a:srgbClr val="800000"/>
                </a:solidFill>
                <a:latin typeface="Helvetica" panose="020B0604020202020204" pitchFamily="34" charset="0"/>
                <a:ea typeface="Yu Mincho"/>
                <a:cs typeface="Helvetica" panose="020B0604020202020204" pitchFamily="34" charset="0"/>
              </a:rPr>
              <a:t> Conference</a:t>
            </a:r>
            <a:br>
              <a:rPr lang="de-AT" altLang="de-DE" sz="2268" dirty="0">
                <a:solidFill>
                  <a:srgbClr val="800000"/>
                </a:solidFill>
                <a:latin typeface="Helvetica" panose="020B0604020202020204" pitchFamily="34" charset="0"/>
                <a:ea typeface="Yu Mincho"/>
                <a:cs typeface="Helvetica" panose="020B0604020202020204" pitchFamily="34" charset="0"/>
              </a:rPr>
            </a:br>
            <a:endParaRPr lang="en-GB" sz="1361" b="1" dirty="0">
              <a:solidFill>
                <a:srgbClr val="800000"/>
              </a:solidFill>
              <a:latin typeface="Helvetica" panose="020B0604020202020204" pitchFamily="34" charset="0"/>
              <a:ea typeface="Yu Mincho"/>
              <a:cs typeface="Helvetica" panose="020B0604020202020204" pitchFamily="34" charset="0"/>
            </a:endParaRPr>
          </a:p>
          <a:p>
            <a:pPr marL="510544" indent="-510544" algn="ctr">
              <a:spcAft>
                <a:spcPts val="0"/>
              </a:spcAft>
            </a:pPr>
            <a:r>
              <a:rPr lang="hu-HU" altLang="de-DE" sz="2268" b="1" dirty="0">
                <a:solidFill>
                  <a:srgbClr val="800000"/>
                </a:solidFill>
                <a:latin typeface="Helvetica" panose="020B0604020202020204" pitchFamily="34" charset="0"/>
                <a:ea typeface="Yu Mincho"/>
                <a:cs typeface="Helvetica" panose="020B0604020202020204" pitchFamily="34" charset="0"/>
              </a:rPr>
              <a:t>24th of February 2020</a:t>
            </a:r>
            <a:r>
              <a:rPr lang="de-AT" altLang="de-DE" sz="2268" b="1" dirty="0">
                <a:solidFill>
                  <a:srgbClr val="800000"/>
                </a:solidFill>
                <a:latin typeface="Helvetica" panose="020B0604020202020204" pitchFamily="34" charset="0"/>
                <a:ea typeface="Yu Mincho"/>
                <a:cs typeface="Helvetica" panose="020B0604020202020204" pitchFamily="34" charset="0"/>
              </a:rPr>
              <a:t> – Haus der Forschung</a:t>
            </a:r>
          </a:p>
          <a:p>
            <a:pPr marL="510544" indent="-510544" algn="ctr">
              <a:spcAft>
                <a:spcPts val="0"/>
              </a:spcAft>
            </a:pPr>
            <a:r>
              <a:rPr lang="de-AT" altLang="de-DE" sz="2268" b="1" dirty="0">
                <a:solidFill>
                  <a:srgbClr val="800000"/>
                </a:solidFill>
                <a:latin typeface="Helvetica" panose="020B0604020202020204" pitchFamily="34" charset="0"/>
                <a:ea typeface="Yu Mincho"/>
                <a:cs typeface="Helvetica" panose="020B0604020202020204" pitchFamily="34" charset="0"/>
              </a:rPr>
              <a:t>Sensengasse 1, 1090 </a:t>
            </a:r>
            <a:r>
              <a:rPr lang="hu-HU" altLang="de-DE" sz="2268" b="1" dirty="0" smtClean="0">
                <a:solidFill>
                  <a:srgbClr val="800000"/>
                </a:solidFill>
                <a:latin typeface="Helvetica" panose="020B0604020202020204" pitchFamily="34" charset="0"/>
                <a:ea typeface="Yu Mincho"/>
                <a:cs typeface="Helvetica" panose="020B0604020202020204" pitchFamily="34" charset="0"/>
              </a:rPr>
              <a:t>Vienna</a:t>
            </a:r>
            <a:endParaRPr lang="de-AT" altLang="de-DE" sz="2268" b="1" dirty="0" smtClean="0">
              <a:solidFill>
                <a:srgbClr val="800000"/>
              </a:solidFill>
              <a:latin typeface="Helvetica" panose="020B0604020202020204" pitchFamily="34" charset="0"/>
              <a:ea typeface="Yu Mincho"/>
              <a:cs typeface="Helvetica" panose="020B0604020202020204" pitchFamily="34" charset="0"/>
            </a:endParaRPr>
          </a:p>
          <a:p>
            <a:pPr marL="510544" indent="-510544" algn="ctr">
              <a:spcAft>
                <a:spcPts val="0"/>
              </a:spcAft>
            </a:pPr>
            <a:endParaRPr lang="de-AT" altLang="de-DE" sz="2268" b="1" dirty="0">
              <a:solidFill>
                <a:srgbClr val="800000"/>
              </a:solidFill>
              <a:latin typeface="Helvetica" panose="020B0604020202020204" pitchFamily="34" charset="0"/>
              <a:ea typeface="Yu Mincho"/>
              <a:cs typeface="Helvetica" panose="020B0604020202020204" pitchFamily="34" charset="0"/>
            </a:endParaRPr>
          </a:p>
          <a:p>
            <a:pPr marL="510544" indent="-510544" algn="ctr">
              <a:spcAft>
                <a:spcPts val="0"/>
              </a:spcAft>
            </a:pPr>
            <a:r>
              <a:rPr lang="de-AT" altLang="de-DE" sz="2268" dirty="0" smtClean="0">
                <a:solidFill>
                  <a:schemeClr val="bg1"/>
                </a:solidFill>
                <a:latin typeface="Helvetica" panose="020B0604020202020204" pitchFamily="34" charset="0"/>
                <a:ea typeface="Yu Mincho"/>
                <a:cs typeface="Helvetica" panose="020B0604020202020204" pitchFamily="34" charset="0"/>
              </a:rPr>
              <a:t>Twitter #</a:t>
            </a:r>
            <a:r>
              <a:rPr lang="de-AT" altLang="de-DE" sz="2268" dirty="0" err="1" smtClean="0">
                <a:solidFill>
                  <a:schemeClr val="bg1"/>
                </a:solidFill>
                <a:latin typeface="Helvetica" panose="020B0604020202020204" pitchFamily="34" charset="0"/>
                <a:ea typeface="Yu Mincho"/>
                <a:cs typeface="Helvetica" panose="020B0604020202020204" pitchFamily="34" charset="0"/>
              </a:rPr>
              <a:t>GrantedConference</a:t>
            </a:r>
            <a:endParaRPr lang="de-AT" altLang="de-DE" sz="1361" dirty="0">
              <a:solidFill>
                <a:schemeClr val="bg1"/>
              </a:solidFill>
              <a:latin typeface="Helvetica" panose="020B0604020202020204" pitchFamily="34" charset="0"/>
              <a:ea typeface="Yu Mincho"/>
              <a:cs typeface="Helvetica" panose="020B0604020202020204" pitchFamily="34" charset="0"/>
            </a:endParaRPr>
          </a:p>
        </p:txBody>
      </p:sp>
    </p:spTree>
    <p:extLst>
      <p:ext uri="{BB962C8B-B14F-4D97-AF65-F5344CB8AC3E}">
        <p14:creationId xmlns:p14="http://schemas.microsoft.com/office/powerpoint/2010/main" val="1832273333"/>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431869" y="1847104"/>
            <a:ext cx="6624569" cy="5209917"/>
          </a:xfrm>
        </p:spPr>
        <p:txBody>
          <a:bodyPr>
            <a:noAutofit/>
          </a:bodyPr>
          <a:lstStyle/>
          <a:p>
            <a:pPr marL="0" indent="0">
              <a:buNone/>
            </a:pPr>
            <a:r>
              <a:rPr lang="de-AT" sz="2000" dirty="0">
                <a:latin typeface="Calibri" panose="020F0502020204030204" pitchFamily="34" charset="0"/>
                <a:cs typeface="Calibri" panose="020F0502020204030204" pitchFamily="34" charset="0"/>
              </a:rPr>
              <a:t>10:00 </a:t>
            </a:r>
            <a:r>
              <a:rPr lang="de-AT" sz="2000" dirty="0" err="1">
                <a:latin typeface="Calibri" panose="020F0502020204030204" pitchFamily="34" charset="0"/>
                <a:cs typeface="Calibri" panose="020F0502020204030204" pitchFamily="34" charset="0"/>
              </a:rPr>
              <a:t>Opening</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address</a:t>
            </a:r>
            <a:r>
              <a:rPr lang="de-AT" sz="2000" dirty="0">
                <a:latin typeface="Calibri" panose="020F0502020204030204" pitchFamily="34" charset="0"/>
                <a:cs typeface="Calibri" panose="020F0502020204030204" pitchFamily="34" charset="0"/>
              </a:rPr>
              <a:t>: </a:t>
            </a:r>
            <a:r>
              <a:rPr lang="de-AT" sz="2000" b="1" dirty="0">
                <a:latin typeface="Calibri" panose="020F0502020204030204" pitchFamily="34" charset="0"/>
                <a:cs typeface="Calibri" panose="020F0502020204030204" pitchFamily="34" charset="0"/>
              </a:rPr>
              <a:t>Klement </a:t>
            </a:r>
            <a:r>
              <a:rPr lang="de-AT" sz="2000" b="1" dirty="0" err="1">
                <a:latin typeface="Calibri" panose="020F0502020204030204" pitchFamily="34" charset="0"/>
                <a:cs typeface="Calibri" panose="020F0502020204030204" pitchFamily="34" charset="0"/>
              </a:rPr>
              <a:t>Tockner</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president</a:t>
            </a:r>
            <a:r>
              <a:rPr lang="de-AT" sz="2000" dirty="0">
                <a:latin typeface="Calibri" panose="020F0502020204030204" pitchFamily="34" charset="0"/>
                <a:cs typeface="Calibri" panose="020F0502020204030204" pitchFamily="34" charset="0"/>
              </a:rPr>
              <a:t> FWF</a:t>
            </a:r>
            <a:br>
              <a:rPr lang="de-AT" sz="2000" dirty="0">
                <a:latin typeface="Calibri" panose="020F0502020204030204" pitchFamily="34" charset="0"/>
                <a:cs typeface="Calibri" panose="020F0502020204030204" pitchFamily="34" charset="0"/>
              </a:rPr>
            </a:br>
            <a:r>
              <a:rPr lang="de-AT" sz="2000" dirty="0">
                <a:latin typeface="Calibri" panose="020F0502020204030204" pitchFamily="34" charset="0"/>
                <a:cs typeface="Calibri" panose="020F0502020204030204" pitchFamily="34" charset="0"/>
              </a:rPr>
              <a:t>Welcome: </a:t>
            </a:r>
            <a:r>
              <a:rPr lang="de-AT" sz="2000" b="1" dirty="0">
                <a:latin typeface="Calibri" panose="020F0502020204030204" pitchFamily="34" charset="0"/>
                <a:cs typeface="Calibri" panose="020F0502020204030204" pitchFamily="34" charset="0"/>
              </a:rPr>
              <a:t>Wolfgang Polt</a:t>
            </a:r>
            <a:r>
              <a:rPr lang="de-AT" sz="2000" dirty="0">
                <a:latin typeface="Calibri" panose="020F0502020204030204" pitchFamily="34" charset="0"/>
                <a:cs typeface="Calibri" panose="020F0502020204030204" pitchFamily="34" charset="0"/>
              </a:rPr>
              <a:t>, JOANNEUM </a:t>
            </a:r>
            <a:r>
              <a:rPr lang="de-AT" sz="2000" dirty="0" smtClean="0">
                <a:latin typeface="Calibri" panose="020F0502020204030204" pitchFamily="34" charset="0"/>
                <a:cs typeface="Calibri" panose="020F0502020204030204" pitchFamily="34" charset="0"/>
              </a:rPr>
              <a:t>RESEARCH</a:t>
            </a:r>
          </a:p>
          <a:p>
            <a:pPr marL="0" indent="0">
              <a:buNone/>
            </a:pPr>
            <a:r>
              <a:rPr lang="de-AT" sz="2000" dirty="0" smtClean="0">
                <a:latin typeface="Calibri" panose="020F0502020204030204" pitchFamily="34" charset="0"/>
                <a:cs typeface="Calibri" panose="020F0502020204030204" pitchFamily="34" charset="0"/>
              </a:rPr>
              <a:t>10:15 </a:t>
            </a:r>
            <a:r>
              <a:rPr lang="de-AT" sz="2000" dirty="0">
                <a:latin typeface="Calibri" panose="020F0502020204030204" pitchFamily="34" charset="0"/>
                <a:cs typeface="Calibri" panose="020F0502020204030204" pitchFamily="34" charset="0"/>
              </a:rPr>
              <a:t>»The </a:t>
            </a:r>
            <a:r>
              <a:rPr lang="de-AT" sz="2000" dirty="0">
                <a:latin typeface="Calibri" panose="020F0502020204030204" pitchFamily="34" charset="0"/>
                <a:cs typeface="Calibri" panose="020F0502020204030204" pitchFamily="34" charset="0"/>
              </a:rPr>
              <a:t>GRANteD Project: </a:t>
            </a:r>
            <a:r>
              <a:rPr lang="de-AT" sz="2000" dirty="0" err="1">
                <a:latin typeface="Calibri" panose="020F0502020204030204" pitchFamily="34" charset="0"/>
                <a:cs typeface="Calibri" panose="020F0502020204030204" pitchFamily="34" charset="0"/>
              </a:rPr>
              <a:t>How</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gender</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bias</a:t>
            </a:r>
            <a:r>
              <a:rPr lang="de-AT" sz="2000" dirty="0">
                <a:latin typeface="Calibri" panose="020F0502020204030204" pitchFamily="34" charset="0"/>
                <a:cs typeface="Calibri" panose="020F0502020204030204" pitchFamily="34" charset="0"/>
              </a:rPr>
              <a:t> in </a:t>
            </a:r>
            <a:r>
              <a:rPr lang="de-AT" sz="2000" dirty="0" err="1">
                <a:latin typeface="Calibri" panose="020F0502020204030204" pitchFamily="34" charset="0"/>
                <a:cs typeface="Calibri" panose="020F0502020204030204" pitchFamily="34" charset="0"/>
              </a:rPr>
              <a:t>research</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funding</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is</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analysed</a:t>
            </a:r>
            <a:r>
              <a:rPr lang="de-AT" sz="2000" dirty="0">
                <a:latin typeface="Calibri" panose="020F0502020204030204" pitchFamily="34" charset="0"/>
                <a:cs typeface="Calibri" panose="020F0502020204030204" pitchFamily="34" charset="0"/>
              </a:rPr>
              <a:t>«, </a:t>
            </a:r>
            <a:r>
              <a:rPr lang="de-AT" sz="2000" b="1" dirty="0">
                <a:latin typeface="Calibri" panose="020F0502020204030204" pitchFamily="34" charset="0"/>
                <a:cs typeface="Calibri" panose="020F0502020204030204" pitchFamily="34" charset="0"/>
              </a:rPr>
              <a:t>Helene </a:t>
            </a:r>
            <a:r>
              <a:rPr lang="de-AT" sz="2000" b="1" dirty="0" err="1">
                <a:latin typeface="Calibri" panose="020F0502020204030204" pitchFamily="34" charset="0"/>
                <a:cs typeface="Calibri" panose="020F0502020204030204" pitchFamily="34" charset="0"/>
              </a:rPr>
              <a:t>Schiffbänker</a:t>
            </a:r>
            <a:r>
              <a:rPr lang="de-AT" sz="2000" dirty="0">
                <a:latin typeface="Calibri" panose="020F0502020204030204" pitchFamily="34" charset="0"/>
                <a:cs typeface="Calibri" panose="020F0502020204030204" pitchFamily="34" charset="0"/>
              </a:rPr>
              <a:t>, JOANNEUM RESEARCH, </a:t>
            </a:r>
            <a:r>
              <a:rPr lang="de-AT" sz="2000" dirty="0" err="1" smtClean="0">
                <a:latin typeface="Calibri" panose="020F0502020204030204" pitchFamily="34" charset="0"/>
                <a:cs typeface="Calibri" panose="020F0502020204030204" pitchFamily="34" charset="0"/>
              </a:rPr>
              <a:t>Coordinator</a:t>
            </a:r>
            <a:endParaRPr lang="de-AT" sz="2000" dirty="0" smtClean="0">
              <a:latin typeface="Calibri" panose="020F0502020204030204" pitchFamily="34" charset="0"/>
              <a:cs typeface="Calibri" panose="020F0502020204030204" pitchFamily="34" charset="0"/>
            </a:endParaRPr>
          </a:p>
          <a:p>
            <a:pPr marL="0" indent="0">
              <a:buNone/>
            </a:pPr>
            <a:r>
              <a:rPr lang="de-AT" sz="2000" dirty="0" smtClean="0">
                <a:latin typeface="Calibri" panose="020F0502020204030204" pitchFamily="34" charset="0"/>
                <a:cs typeface="Calibri" panose="020F0502020204030204" pitchFamily="34" charset="0"/>
              </a:rPr>
              <a:t>»</a:t>
            </a:r>
            <a:r>
              <a:rPr lang="de-AT" sz="2000" dirty="0" err="1" smtClean="0">
                <a:latin typeface="Calibri" panose="020F0502020204030204" pitchFamily="34" charset="0"/>
                <a:cs typeface="Calibri" panose="020F0502020204030204" pitchFamily="34" charset="0"/>
              </a:rPr>
              <a:t>Studying</a:t>
            </a:r>
            <a:r>
              <a:rPr lang="de-AT" sz="2000" dirty="0" smtClean="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gender</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bias</a:t>
            </a:r>
            <a:r>
              <a:rPr lang="de-AT" sz="2000" dirty="0">
                <a:latin typeface="Calibri" panose="020F0502020204030204" pitchFamily="34" charset="0"/>
                <a:cs typeface="Calibri" panose="020F0502020204030204" pitchFamily="34" charset="0"/>
              </a:rPr>
              <a:t> in </a:t>
            </a:r>
            <a:r>
              <a:rPr lang="de-AT" sz="2000" dirty="0" err="1">
                <a:latin typeface="Calibri" panose="020F0502020204030204" pitchFamily="34" charset="0"/>
                <a:cs typeface="Calibri" panose="020F0502020204030204" pitchFamily="34" charset="0"/>
              </a:rPr>
              <a:t>grant</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allocations</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the</a:t>
            </a:r>
            <a:r>
              <a:rPr lang="de-AT" sz="2000" dirty="0">
                <a:latin typeface="Calibri" panose="020F0502020204030204" pitchFamily="34" charset="0"/>
                <a:cs typeface="Calibri" panose="020F0502020204030204" pitchFamily="34" charset="0"/>
              </a:rPr>
              <a:t> ERC </a:t>
            </a:r>
            <a:r>
              <a:rPr lang="de-AT" sz="2000" dirty="0" err="1">
                <a:latin typeface="Calibri" panose="020F0502020204030204" pitchFamily="34" charset="0"/>
                <a:cs typeface="Calibri" panose="020F0502020204030204" pitchFamily="34" charset="0"/>
              </a:rPr>
              <a:t>case</a:t>
            </a:r>
            <a:r>
              <a:rPr lang="de-AT" sz="2000" dirty="0">
                <a:latin typeface="Calibri" panose="020F0502020204030204" pitchFamily="34" charset="0"/>
                <a:cs typeface="Calibri" panose="020F0502020204030204" pitchFamily="34" charset="0"/>
              </a:rPr>
              <a:t>«, </a:t>
            </a:r>
            <a:r>
              <a:rPr lang="de-AT" sz="2000" b="1" dirty="0">
                <a:latin typeface="Calibri" panose="020F0502020204030204" pitchFamily="34" charset="0"/>
                <a:cs typeface="Calibri" panose="020F0502020204030204" pitchFamily="34" charset="0"/>
              </a:rPr>
              <a:t>Peter </a:t>
            </a:r>
            <a:r>
              <a:rPr lang="de-AT" sz="2000" b="1" dirty="0">
                <a:latin typeface="Calibri" panose="020F0502020204030204" pitchFamily="34" charset="0"/>
                <a:cs typeface="Calibri" panose="020F0502020204030204" pitchFamily="34" charset="0"/>
              </a:rPr>
              <a:t>van den Besselaar</a:t>
            </a:r>
            <a:r>
              <a:rPr lang="de-AT" sz="2000" dirty="0">
                <a:latin typeface="Calibri" panose="020F0502020204030204" pitchFamily="34" charset="0"/>
                <a:cs typeface="Calibri" panose="020F0502020204030204" pitchFamily="34" charset="0"/>
              </a:rPr>
              <a:t>, </a:t>
            </a:r>
            <a:r>
              <a:rPr lang="de-AT" sz="2000" dirty="0" smtClean="0">
                <a:latin typeface="Calibri" panose="020F0502020204030204" pitchFamily="34" charset="0"/>
                <a:cs typeface="Calibri" panose="020F0502020204030204" pitchFamily="34" charset="0"/>
              </a:rPr>
              <a:t>TMC</a:t>
            </a:r>
          </a:p>
          <a:p>
            <a:pPr marL="0" indent="0">
              <a:buNone/>
            </a:pPr>
            <a:r>
              <a:rPr lang="de-AT" sz="2000" dirty="0" smtClean="0">
                <a:latin typeface="Calibri" panose="020F0502020204030204" pitchFamily="34" charset="0"/>
                <a:cs typeface="Calibri" panose="020F0502020204030204" pitchFamily="34" charset="0"/>
              </a:rPr>
              <a:t>11:00 </a:t>
            </a:r>
            <a:r>
              <a:rPr lang="de-AT" sz="2000" dirty="0">
                <a:latin typeface="Calibri" panose="020F0502020204030204" pitchFamily="34" charset="0"/>
                <a:cs typeface="Calibri" panose="020F0502020204030204" pitchFamily="34" charset="0"/>
              </a:rPr>
              <a:t>Coffee </a:t>
            </a:r>
            <a:r>
              <a:rPr lang="de-AT" sz="2000" dirty="0" smtClean="0">
                <a:latin typeface="Calibri" panose="020F0502020204030204" pitchFamily="34" charset="0"/>
                <a:cs typeface="Calibri" panose="020F0502020204030204" pitchFamily="34" charset="0"/>
              </a:rPr>
              <a:t>Break</a:t>
            </a:r>
          </a:p>
          <a:p>
            <a:pPr marL="0" indent="0">
              <a:buNone/>
            </a:pPr>
            <a:r>
              <a:rPr lang="de-AT" sz="2000" dirty="0" smtClean="0">
                <a:latin typeface="Calibri" panose="020F0502020204030204" pitchFamily="34" charset="0"/>
                <a:cs typeface="Calibri" panose="020F0502020204030204" pitchFamily="34" charset="0"/>
              </a:rPr>
              <a:t>11:15 </a:t>
            </a:r>
            <a:r>
              <a:rPr lang="de-AT" sz="2000" b="1" dirty="0" err="1">
                <a:latin typeface="Calibri" panose="020F0502020204030204" pitchFamily="34" charset="0"/>
                <a:cs typeface="Calibri" panose="020F0502020204030204" pitchFamily="34" charset="0"/>
              </a:rPr>
              <a:t>Keynote</a:t>
            </a:r>
            <a:r>
              <a:rPr lang="de-AT" sz="2000" b="1" dirty="0">
                <a:latin typeface="Calibri" panose="020F0502020204030204" pitchFamily="34" charset="0"/>
                <a:cs typeface="Calibri" panose="020F0502020204030204" pitchFamily="34" charset="0"/>
              </a:rPr>
              <a:t> 1</a:t>
            </a:r>
            <a:r>
              <a:rPr lang="de-AT" sz="2000" dirty="0">
                <a:latin typeface="Calibri" panose="020F0502020204030204" pitchFamily="34" charset="0"/>
                <a:cs typeface="Calibri" panose="020F0502020204030204" pitchFamily="34" charset="0"/>
              </a:rPr>
              <a:t>: » Experimental </a:t>
            </a:r>
            <a:r>
              <a:rPr lang="de-AT" sz="2000" dirty="0" err="1">
                <a:latin typeface="Calibri" panose="020F0502020204030204" pitchFamily="34" charset="0"/>
                <a:cs typeface="Calibri" panose="020F0502020204030204" pitchFamily="34" charset="0"/>
              </a:rPr>
              <a:t>approach</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Using</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lottery</a:t>
            </a:r>
            <a:r>
              <a:rPr lang="de-AT" sz="2000" dirty="0">
                <a:latin typeface="Calibri" panose="020F0502020204030204" pitchFamily="34" charset="0"/>
                <a:cs typeface="Calibri" panose="020F0502020204030204" pitchFamily="34" charset="0"/>
              </a:rPr>
              <a:t> in </a:t>
            </a:r>
            <a:r>
              <a:rPr lang="de-AT" sz="2000" dirty="0" err="1">
                <a:latin typeface="Calibri" panose="020F0502020204030204" pitchFamily="34" charset="0"/>
                <a:cs typeface="Calibri" panose="020F0502020204030204" pitchFamily="34" charset="0"/>
              </a:rPr>
              <a:t>allocating</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funding</a:t>
            </a:r>
            <a:r>
              <a:rPr lang="de-AT" sz="2000" dirty="0">
                <a:latin typeface="Calibri" panose="020F0502020204030204" pitchFamily="34" charset="0"/>
                <a:cs typeface="Calibri" panose="020F0502020204030204" pitchFamily="34" charset="0"/>
              </a:rPr>
              <a:t> </a:t>
            </a:r>
            <a:r>
              <a:rPr lang="de-AT" sz="2000" dirty="0">
                <a:latin typeface="Calibri" panose="020F0502020204030204" pitchFamily="34" charset="0"/>
                <a:cs typeface="Calibri" panose="020F0502020204030204" pitchFamily="34" charset="0"/>
              </a:rPr>
              <a:t>«, </a:t>
            </a:r>
            <a:r>
              <a:rPr lang="de-AT" sz="2000" b="1" dirty="0">
                <a:latin typeface="Calibri" panose="020F0502020204030204" pitchFamily="34" charset="0"/>
                <a:cs typeface="Calibri" panose="020F0502020204030204" pitchFamily="34" charset="0"/>
              </a:rPr>
              <a:t>Ulrike </a:t>
            </a:r>
            <a:r>
              <a:rPr lang="de-AT" sz="2000" b="1" dirty="0">
                <a:latin typeface="Calibri" panose="020F0502020204030204" pitchFamily="34" charset="0"/>
                <a:cs typeface="Calibri" panose="020F0502020204030204" pitchFamily="34" charset="0"/>
              </a:rPr>
              <a:t>Bischler</a:t>
            </a:r>
            <a:r>
              <a:rPr lang="de-AT" sz="2000" dirty="0">
                <a:latin typeface="Calibri" panose="020F0502020204030204" pitchFamily="34" charset="0"/>
                <a:cs typeface="Calibri" panose="020F0502020204030204" pitchFamily="34" charset="0"/>
              </a:rPr>
              <a:t>, VW </a:t>
            </a:r>
            <a:r>
              <a:rPr lang="de-AT" sz="2000" dirty="0" err="1" smtClean="0">
                <a:latin typeface="Calibri" panose="020F0502020204030204" pitchFamily="34" charset="0"/>
                <a:cs typeface="Calibri" panose="020F0502020204030204" pitchFamily="34" charset="0"/>
              </a:rPr>
              <a:t>Foundation</a:t>
            </a:r>
            <a:endParaRPr lang="de-AT" sz="2000" dirty="0" smtClean="0">
              <a:latin typeface="Calibri" panose="020F0502020204030204" pitchFamily="34" charset="0"/>
              <a:cs typeface="Calibri" panose="020F0502020204030204" pitchFamily="34" charset="0"/>
            </a:endParaRPr>
          </a:p>
          <a:p>
            <a:pPr marL="0" indent="0">
              <a:buNone/>
            </a:pPr>
            <a:r>
              <a:rPr lang="de-AT" sz="2000" dirty="0" smtClean="0">
                <a:latin typeface="Calibri" panose="020F0502020204030204" pitchFamily="34" charset="0"/>
                <a:cs typeface="Calibri" panose="020F0502020204030204" pitchFamily="34" charset="0"/>
              </a:rPr>
              <a:t>12:00 </a:t>
            </a:r>
            <a:r>
              <a:rPr lang="de-AT" sz="2000" b="1" dirty="0">
                <a:latin typeface="Calibri" panose="020F0502020204030204" pitchFamily="34" charset="0"/>
                <a:cs typeface="Calibri" panose="020F0502020204030204" pitchFamily="34" charset="0"/>
              </a:rPr>
              <a:t>Elevator Pitches</a:t>
            </a:r>
            <a:r>
              <a:rPr lang="de-AT" sz="2000" dirty="0">
                <a:latin typeface="Calibri" panose="020F0502020204030204" pitchFamily="34" charset="0"/>
                <a:cs typeface="Calibri" panose="020F0502020204030204" pitchFamily="34" charset="0"/>
              </a:rPr>
              <a:t>: Alternative </a:t>
            </a:r>
            <a:r>
              <a:rPr lang="de-AT" sz="2000" dirty="0" err="1">
                <a:latin typeface="Calibri" panose="020F0502020204030204" pitchFamily="34" charset="0"/>
                <a:cs typeface="Calibri" panose="020F0502020204030204" pitchFamily="34" charset="0"/>
              </a:rPr>
              <a:t>approaches</a:t>
            </a:r>
            <a:r>
              <a:rPr lang="de-AT" sz="2000" dirty="0">
                <a:latin typeface="Calibri" panose="020F0502020204030204" pitchFamily="34" charset="0"/>
                <a:cs typeface="Calibri" panose="020F0502020204030204" pitchFamily="34" charset="0"/>
              </a:rPr>
              <a:t> for </a:t>
            </a:r>
            <a:r>
              <a:rPr lang="de-AT" sz="2000" dirty="0" err="1">
                <a:latin typeface="Calibri" panose="020F0502020204030204" pitchFamily="34" charset="0"/>
                <a:cs typeface="Calibri" panose="020F0502020204030204" pitchFamily="34" charset="0"/>
              </a:rPr>
              <a:t>allocating</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grants</a:t>
            </a:r>
            <a:r>
              <a:rPr lang="de-AT" sz="2000" dirty="0">
                <a:latin typeface="Calibri" panose="020F0502020204030204" pitchFamily="34" charset="0"/>
                <a:cs typeface="Calibri" panose="020F0502020204030204" pitchFamily="34" charset="0"/>
              </a:rPr>
              <a:t> (</a:t>
            </a:r>
            <a:r>
              <a:rPr lang="de-AT" sz="2000" dirty="0">
                <a:latin typeface="Calibri" panose="020F0502020204030204" pitchFamily="34" charset="0"/>
                <a:cs typeface="Calibri" panose="020F0502020204030204" pitchFamily="34" charset="0"/>
              </a:rPr>
              <a:t>NWO, </a:t>
            </a:r>
            <a:r>
              <a:rPr lang="de-AT" sz="2000" dirty="0" smtClean="0">
                <a:latin typeface="Calibri" panose="020F0502020204030204" pitchFamily="34" charset="0"/>
                <a:cs typeface="Calibri" panose="020F0502020204030204" pitchFamily="34" charset="0"/>
              </a:rPr>
              <a:t>FWF)</a:t>
            </a:r>
          </a:p>
          <a:p>
            <a:pPr marL="0" indent="0">
              <a:buNone/>
            </a:pPr>
            <a:r>
              <a:rPr lang="de-AT" sz="2000" dirty="0" smtClean="0">
                <a:latin typeface="Calibri" panose="020F0502020204030204" pitchFamily="34" charset="0"/>
                <a:cs typeface="Calibri" panose="020F0502020204030204" pitchFamily="34" charset="0"/>
              </a:rPr>
              <a:t>12:10 </a:t>
            </a:r>
            <a:r>
              <a:rPr lang="de-AT" sz="2000" b="1" dirty="0">
                <a:latin typeface="Calibri" panose="020F0502020204030204" pitchFamily="34" charset="0"/>
                <a:cs typeface="Calibri" panose="020F0502020204030204" pitchFamily="34" charset="0"/>
              </a:rPr>
              <a:t>World </a:t>
            </a:r>
            <a:r>
              <a:rPr lang="de-AT" sz="2000" b="1" dirty="0" err="1">
                <a:latin typeface="Calibri" panose="020F0502020204030204" pitchFamily="34" charset="0"/>
                <a:cs typeface="Calibri" panose="020F0502020204030204" pitchFamily="34" charset="0"/>
              </a:rPr>
              <a:t>Cafe</a:t>
            </a:r>
            <a:r>
              <a:rPr lang="de-AT" sz="2000" b="1" dirty="0">
                <a:latin typeface="Calibri" panose="020F0502020204030204" pitchFamily="34" charset="0"/>
                <a:cs typeface="Calibri" panose="020F0502020204030204" pitchFamily="34" charset="0"/>
              </a:rPr>
              <a:t> 1</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Selection</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process</a:t>
            </a:r>
            <a:r>
              <a:rPr lang="de-AT" sz="2000" dirty="0">
                <a:latin typeface="Calibri" panose="020F0502020204030204" pitchFamily="34" charset="0"/>
                <a:cs typeface="Calibri" panose="020F0502020204030204" pitchFamily="34" charset="0"/>
              </a:rPr>
              <a:t> – </a:t>
            </a:r>
            <a:r>
              <a:rPr lang="de-AT" sz="2000" dirty="0" err="1">
                <a:latin typeface="Calibri" panose="020F0502020204030204" pitchFamily="34" charset="0"/>
                <a:cs typeface="Calibri" panose="020F0502020204030204" pitchFamily="34" charset="0"/>
              </a:rPr>
              <a:t>peer</a:t>
            </a:r>
            <a:r>
              <a:rPr lang="de-AT" sz="2000" dirty="0">
                <a:latin typeface="Calibri" panose="020F0502020204030204" pitchFamily="34" charset="0"/>
                <a:cs typeface="Calibri" panose="020F0502020204030204" pitchFamily="34" charset="0"/>
              </a:rPr>
              <a:t> </a:t>
            </a:r>
            <a:r>
              <a:rPr lang="de-AT" sz="2000" dirty="0" err="1" smtClean="0">
                <a:latin typeface="Calibri" panose="020F0502020204030204" pitchFamily="34" charset="0"/>
                <a:cs typeface="Calibri" panose="020F0502020204030204" pitchFamily="34" charset="0"/>
              </a:rPr>
              <a:t>review</a:t>
            </a:r>
            <a:endParaRPr lang="de-AT" sz="2000" dirty="0" smtClean="0">
              <a:latin typeface="Calibri" panose="020F0502020204030204" pitchFamily="34" charset="0"/>
              <a:cs typeface="Calibri" panose="020F0502020204030204" pitchFamily="34" charset="0"/>
            </a:endParaRPr>
          </a:p>
          <a:p>
            <a:pPr marL="0" indent="0">
              <a:buNone/>
            </a:pPr>
            <a:r>
              <a:rPr lang="de-AT" sz="2000" dirty="0">
                <a:latin typeface="Calibri" panose="020F0502020204030204" pitchFamily="34" charset="0"/>
                <a:cs typeface="Calibri" panose="020F0502020204030204" pitchFamily="34" charset="0"/>
              </a:rPr>
              <a:t/>
            </a:r>
            <a:br>
              <a:rPr lang="de-AT" sz="2000" dirty="0">
                <a:latin typeface="Calibri" panose="020F0502020204030204" pitchFamily="34" charset="0"/>
                <a:cs typeface="Calibri" panose="020F0502020204030204" pitchFamily="34" charset="0"/>
              </a:rPr>
            </a:br>
            <a:endParaRPr lang="de-AT" sz="2000" dirty="0">
              <a:latin typeface="Calibri" panose="020F0502020204030204" pitchFamily="34" charset="0"/>
              <a:cs typeface="Calibri" panose="020F0502020204030204" pitchFamily="34" charset="0"/>
            </a:endParaRPr>
          </a:p>
        </p:txBody>
      </p:sp>
      <p:sp>
        <p:nvSpPr>
          <p:cNvPr id="5" name="Inhaltsplatzhalter 4"/>
          <p:cNvSpPr>
            <a:spLocks noGrp="1"/>
          </p:cNvSpPr>
          <p:nvPr>
            <p:ph sz="half" idx="2"/>
          </p:nvPr>
        </p:nvSpPr>
        <p:spPr>
          <a:xfrm>
            <a:off x="7560859" y="1847104"/>
            <a:ext cx="6048376" cy="5209917"/>
          </a:xfrm>
        </p:spPr>
        <p:txBody>
          <a:bodyPr>
            <a:noAutofit/>
          </a:bodyPr>
          <a:lstStyle/>
          <a:p>
            <a:pPr marL="0" indent="0">
              <a:buNone/>
            </a:pPr>
            <a:r>
              <a:rPr lang="de-AT" sz="2000" dirty="0">
                <a:latin typeface="Calibri" panose="020F0502020204030204" pitchFamily="34" charset="0"/>
                <a:cs typeface="Calibri" panose="020F0502020204030204" pitchFamily="34" charset="0"/>
              </a:rPr>
              <a:t>13:30 Lunch </a:t>
            </a:r>
            <a:r>
              <a:rPr lang="de-AT" sz="2000" dirty="0" smtClean="0">
                <a:latin typeface="Calibri" panose="020F0502020204030204" pitchFamily="34" charset="0"/>
                <a:cs typeface="Calibri" panose="020F0502020204030204" pitchFamily="34" charset="0"/>
              </a:rPr>
              <a:t>Break</a:t>
            </a:r>
          </a:p>
          <a:p>
            <a:pPr marL="0" indent="0">
              <a:buNone/>
            </a:pPr>
            <a:r>
              <a:rPr lang="de-AT" sz="2000" dirty="0" smtClean="0">
                <a:latin typeface="Calibri" panose="020F0502020204030204" pitchFamily="34" charset="0"/>
                <a:cs typeface="Calibri" panose="020F0502020204030204" pitchFamily="34" charset="0"/>
              </a:rPr>
              <a:t>14:30 </a:t>
            </a:r>
            <a:r>
              <a:rPr lang="de-AT" sz="2000" b="1" dirty="0" err="1">
                <a:latin typeface="Calibri" panose="020F0502020204030204" pitchFamily="34" charset="0"/>
                <a:cs typeface="Calibri" panose="020F0502020204030204" pitchFamily="34" charset="0"/>
              </a:rPr>
              <a:t>Keynote</a:t>
            </a:r>
            <a:r>
              <a:rPr lang="de-AT" sz="2000" b="1" dirty="0">
                <a:latin typeface="Calibri" panose="020F0502020204030204" pitchFamily="34" charset="0"/>
                <a:cs typeface="Calibri" panose="020F0502020204030204" pitchFamily="34" charset="0"/>
              </a:rPr>
              <a:t> 2:</a:t>
            </a:r>
            <a:r>
              <a:rPr lang="de-AT" sz="2000" dirty="0">
                <a:latin typeface="Calibri" panose="020F0502020204030204" pitchFamily="34" charset="0"/>
                <a:cs typeface="Calibri" panose="020F0502020204030204" pitchFamily="34" charset="0"/>
              </a:rPr>
              <a:t> » </a:t>
            </a:r>
            <a:r>
              <a:rPr lang="de-AT" sz="2000" dirty="0" err="1">
                <a:latin typeface="Calibri" panose="020F0502020204030204" pitchFamily="34" charset="0"/>
                <a:cs typeface="Calibri" panose="020F0502020204030204" pitchFamily="34" charset="0"/>
              </a:rPr>
              <a:t>Academics</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as</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superheroes</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How</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the</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exceptionally</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masculine</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occupational</a:t>
            </a:r>
            <a:r>
              <a:rPr lang="de-AT" sz="2000" dirty="0">
                <a:latin typeface="Calibri" panose="020F0502020204030204" pitchFamily="34" charset="0"/>
                <a:cs typeface="Calibri" panose="020F0502020204030204" pitchFamily="34" charset="0"/>
              </a:rPr>
              <a:t> stereotype in </a:t>
            </a:r>
            <a:r>
              <a:rPr lang="de-AT" sz="2000" dirty="0" err="1">
                <a:latin typeface="Calibri" panose="020F0502020204030204" pitchFamily="34" charset="0"/>
                <a:cs typeface="Calibri" panose="020F0502020204030204" pitchFamily="34" charset="0"/>
              </a:rPr>
              <a:t>academia</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affects</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women</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and</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men</a:t>
            </a:r>
            <a:r>
              <a:rPr lang="de-AT" sz="2000" dirty="0">
                <a:latin typeface="Calibri" panose="020F0502020204030204" pitchFamily="34" charset="0"/>
                <a:cs typeface="Calibri" panose="020F0502020204030204" pitchFamily="34" charset="0"/>
              </a:rPr>
              <a:t>) </a:t>
            </a:r>
            <a:r>
              <a:rPr lang="de-AT" sz="2000" dirty="0" smtClean="0">
                <a:latin typeface="Calibri" panose="020F0502020204030204" pitchFamily="34" charset="0"/>
                <a:cs typeface="Calibri" panose="020F0502020204030204" pitchFamily="34" charset="0"/>
              </a:rPr>
              <a:t>«, </a:t>
            </a:r>
            <a:r>
              <a:rPr lang="de-AT" sz="2000" b="1" dirty="0" smtClean="0">
                <a:latin typeface="Calibri" panose="020F0502020204030204" pitchFamily="34" charset="0"/>
                <a:cs typeface="Calibri" panose="020F0502020204030204" pitchFamily="34" charset="0"/>
              </a:rPr>
              <a:t>Ruth </a:t>
            </a:r>
            <a:r>
              <a:rPr lang="de-AT" sz="2000" b="1" dirty="0">
                <a:latin typeface="Calibri" panose="020F0502020204030204" pitchFamily="34" charset="0"/>
                <a:cs typeface="Calibri" panose="020F0502020204030204" pitchFamily="34" charset="0"/>
              </a:rPr>
              <a:t>van </a:t>
            </a:r>
            <a:r>
              <a:rPr lang="de-AT" sz="2000" b="1" dirty="0" err="1">
                <a:latin typeface="Calibri" panose="020F0502020204030204" pitchFamily="34" charset="0"/>
                <a:cs typeface="Calibri" panose="020F0502020204030204" pitchFamily="34" charset="0"/>
              </a:rPr>
              <a:t>Veelen</a:t>
            </a:r>
            <a:r>
              <a:rPr lang="de-AT" sz="2000" dirty="0">
                <a:latin typeface="Calibri" panose="020F0502020204030204" pitchFamily="34" charset="0"/>
                <a:cs typeface="Calibri" panose="020F0502020204030204" pitchFamily="34" charset="0"/>
              </a:rPr>
              <a:t>, Utrecht University</a:t>
            </a:r>
          </a:p>
          <a:p>
            <a:pPr marL="0" indent="0">
              <a:buNone/>
            </a:pPr>
            <a:r>
              <a:rPr lang="de-AT" sz="2000" dirty="0">
                <a:latin typeface="Calibri" panose="020F0502020204030204" pitchFamily="34" charset="0"/>
                <a:cs typeface="Calibri" panose="020F0502020204030204" pitchFamily="34" charset="0"/>
              </a:rPr>
              <a:t>15:20 Coffee </a:t>
            </a:r>
            <a:r>
              <a:rPr lang="de-AT" sz="2000" dirty="0" smtClean="0">
                <a:latin typeface="Calibri" panose="020F0502020204030204" pitchFamily="34" charset="0"/>
                <a:cs typeface="Calibri" panose="020F0502020204030204" pitchFamily="34" charset="0"/>
              </a:rPr>
              <a:t>Break</a:t>
            </a:r>
          </a:p>
          <a:p>
            <a:pPr marL="0" indent="0">
              <a:buNone/>
            </a:pPr>
            <a:r>
              <a:rPr lang="de-AT" sz="2000" dirty="0" smtClean="0">
                <a:latin typeface="Calibri" panose="020F0502020204030204" pitchFamily="34" charset="0"/>
                <a:cs typeface="Calibri" panose="020F0502020204030204" pitchFamily="34" charset="0"/>
              </a:rPr>
              <a:t>15:45 </a:t>
            </a:r>
            <a:r>
              <a:rPr lang="de-AT" sz="2000" b="1" dirty="0">
                <a:latin typeface="Calibri" panose="020F0502020204030204" pitchFamily="34" charset="0"/>
                <a:cs typeface="Calibri" panose="020F0502020204030204" pitchFamily="34" charset="0"/>
              </a:rPr>
              <a:t>Elevator Pitches</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Existing</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tools</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for</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addressing</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gender</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bias</a:t>
            </a:r>
            <a:r>
              <a:rPr lang="de-AT" sz="2000" dirty="0">
                <a:latin typeface="Calibri" panose="020F0502020204030204" pitchFamily="34" charset="0"/>
                <a:cs typeface="Calibri" panose="020F0502020204030204" pitchFamily="34" charset="0"/>
              </a:rPr>
              <a:t> (Vienna </a:t>
            </a:r>
            <a:r>
              <a:rPr lang="de-AT" sz="2000" dirty="0">
                <a:latin typeface="Calibri" panose="020F0502020204030204" pitchFamily="34" charset="0"/>
                <a:cs typeface="Calibri" panose="020F0502020204030204" pitchFamily="34" charset="0"/>
              </a:rPr>
              <a:t>Business Agency, Eindhoven University, FFG</a:t>
            </a:r>
            <a:r>
              <a:rPr lang="de-AT" sz="2000" dirty="0">
                <a:latin typeface="Calibri" panose="020F0502020204030204" pitchFamily="34" charset="0"/>
                <a:cs typeface="Calibri" panose="020F0502020204030204" pitchFamily="34" charset="0"/>
              </a:rPr>
              <a:t>)</a:t>
            </a:r>
          </a:p>
          <a:p>
            <a:pPr marL="0" indent="0">
              <a:buNone/>
            </a:pPr>
            <a:r>
              <a:rPr lang="de-AT" sz="2000" dirty="0">
                <a:latin typeface="Calibri" panose="020F0502020204030204" pitchFamily="34" charset="0"/>
                <a:cs typeface="Calibri" panose="020F0502020204030204" pitchFamily="34" charset="0"/>
              </a:rPr>
              <a:t>16:00 </a:t>
            </a:r>
            <a:r>
              <a:rPr lang="de-AT" sz="2000" b="1" dirty="0">
                <a:latin typeface="Calibri" panose="020F0502020204030204" pitchFamily="34" charset="0"/>
                <a:cs typeface="Calibri" panose="020F0502020204030204" pitchFamily="34" charset="0"/>
              </a:rPr>
              <a:t>World </a:t>
            </a:r>
            <a:r>
              <a:rPr lang="de-AT" sz="2000" b="1" dirty="0" err="1">
                <a:latin typeface="Calibri" panose="020F0502020204030204" pitchFamily="34" charset="0"/>
                <a:cs typeface="Calibri" panose="020F0502020204030204" pitchFamily="34" charset="0"/>
              </a:rPr>
              <a:t>Cafe</a:t>
            </a:r>
            <a:r>
              <a:rPr lang="de-AT" sz="2000" b="1" dirty="0">
                <a:latin typeface="Calibri" panose="020F0502020204030204" pitchFamily="34" charset="0"/>
                <a:cs typeface="Calibri" panose="020F0502020204030204" pitchFamily="34" charset="0"/>
              </a:rPr>
              <a:t> 2</a:t>
            </a:r>
            <a:r>
              <a:rPr lang="de-AT" sz="2000" dirty="0">
                <a:latin typeface="Calibri" panose="020F0502020204030204" pitchFamily="34" charset="0"/>
                <a:cs typeface="Calibri" panose="020F0502020204030204" pitchFamily="34" charset="0"/>
              </a:rPr>
              <a:t>: Gender </a:t>
            </a:r>
            <a:r>
              <a:rPr lang="de-AT" sz="2000" dirty="0" err="1">
                <a:latin typeface="Calibri" panose="020F0502020204030204" pitchFamily="34" charset="0"/>
                <a:cs typeface="Calibri" panose="020F0502020204030204" pitchFamily="34" charset="0"/>
              </a:rPr>
              <a:t>bias</a:t>
            </a:r>
            <a:r>
              <a:rPr lang="de-AT" sz="2000" dirty="0">
                <a:latin typeface="Calibri" panose="020F0502020204030204" pitchFamily="34" charset="0"/>
                <a:cs typeface="Calibri" panose="020F0502020204030204" pitchFamily="34" charset="0"/>
              </a:rPr>
              <a:t> in </a:t>
            </a:r>
            <a:r>
              <a:rPr lang="de-AT" sz="2000" dirty="0" err="1">
                <a:latin typeface="Calibri" panose="020F0502020204030204" pitchFamily="34" charset="0"/>
                <a:cs typeface="Calibri" panose="020F0502020204030204" pitchFamily="34" charset="0"/>
              </a:rPr>
              <a:t>peer</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review</a:t>
            </a:r>
            <a:r>
              <a:rPr lang="de-AT" sz="2000" dirty="0">
                <a:latin typeface="Calibri" panose="020F0502020204030204" pitchFamily="34" charset="0"/>
                <a:cs typeface="Calibri" panose="020F0502020204030204" pitchFamily="34" charset="0"/>
              </a:rPr>
              <a:t> </a:t>
            </a:r>
            <a:r>
              <a:rPr lang="de-AT" sz="2000" dirty="0" err="1" smtClean="0">
                <a:latin typeface="Calibri" panose="020F0502020204030204" pitchFamily="34" charset="0"/>
                <a:cs typeface="Calibri" panose="020F0502020204030204" pitchFamily="34" charset="0"/>
              </a:rPr>
              <a:t>processes</a:t>
            </a:r>
            <a:endParaRPr lang="de-AT" sz="2000" dirty="0" smtClean="0">
              <a:latin typeface="Calibri" panose="020F0502020204030204" pitchFamily="34" charset="0"/>
              <a:cs typeface="Calibri" panose="020F0502020204030204" pitchFamily="34" charset="0"/>
            </a:endParaRPr>
          </a:p>
          <a:p>
            <a:pPr marL="0" indent="0">
              <a:buNone/>
            </a:pPr>
            <a:r>
              <a:rPr lang="de-AT" sz="2000" dirty="0" smtClean="0">
                <a:latin typeface="Calibri" panose="020F0502020204030204" pitchFamily="34" charset="0"/>
                <a:cs typeface="Calibri" panose="020F0502020204030204" pitchFamily="34" charset="0"/>
              </a:rPr>
              <a:t>17:15 </a:t>
            </a:r>
            <a:r>
              <a:rPr lang="de-AT" sz="2000" dirty="0" err="1">
                <a:latin typeface="Calibri" panose="020F0502020204030204" pitchFamily="34" charset="0"/>
                <a:cs typeface="Calibri" panose="020F0502020204030204" pitchFamily="34" charset="0"/>
              </a:rPr>
              <a:t>Wrap</a:t>
            </a:r>
            <a:r>
              <a:rPr lang="de-AT" sz="2000" dirty="0">
                <a:latin typeface="Calibri" panose="020F0502020204030204" pitchFamily="34" charset="0"/>
                <a:cs typeface="Calibri" panose="020F0502020204030204" pitchFamily="34" charset="0"/>
              </a:rPr>
              <a:t> </a:t>
            </a:r>
            <a:r>
              <a:rPr lang="de-AT" sz="2000" dirty="0" err="1">
                <a:latin typeface="Calibri" panose="020F0502020204030204" pitchFamily="34" charset="0"/>
                <a:cs typeface="Calibri" panose="020F0502020204030204" pitchFamily="34" charset="0"/>
              </a:rPr>
              <a:t>up</a:t>
            </a:r>
            <a:r>
              <a:rPr lang="de-AT" sz="2000" dirty="0">
                <a:latin typeface="Calibri" panose="020F0502020204030204" pitchFamily="34" charset="0"/>
                <a:cs typeface="Calibri" panose="020F0502020204030204" pitchFamily="34" charset="0"/>
              </a:rPr>
              <a:t> &amp; </a:t>
            </a:r>
            <a:r>
              <a:rPr lang="de-AT" sz="2000" dirty="0">
                <a:latin typeface="Calibri" panose="020F0502020204030204" pitchFamily="34" charset="0"/>
                <a:cs typeface="Calibri" panose="020F0502020204030204" pitchFamily="34" charset="0"/>
              </a:rPr>
              <a:t>Outlook</a:t>
            </a:r>
            <a:endParaRPr lang="de-AT" sz="2000" dirty="0">
              <a:latin typeface="Calibri" panose="020F0502020204030204" pitchFamily="34" charset="0"/>
              <a:cs typeface="Calibri" panose="020F0502020204030204" pitchFamily="34" charset="0"/>
            </a:endParaRPr>
          </a:p>
          <a:p>
            <a:pPr marL="0" indent="0">
              <a:buNone/>
            </a:pPr>
            <a:r>
              <a:rPr lang="de-AT" sz="2000" dirty="0" smtClean="0">
                <a:latin typeface="Calibri" panose="020F0502020204030204" pitchFamily="34" charset="0"/>
                <a:cs typeface="Calibri" panose="020F0502020204030204" pitchFamily="34" charset="0"/>
              </a:rPr>
              <a:t>17:30 </a:t>
            </a:r>
            <a:r>
              <a:rPr lang="de-AT" sz="2000" dirty="0">
                <a:latin typeface="Calibri" panose="020F0502020204030204" pitchFamily="34" charset="0"/>
                <a:cs typeface="Calibri" panose="020F0502020204030204" pitchFamily="34" charset="0"/>
              </a:rPr>
              <a:t>Networking – Snacks &amp; </a:t>
            </a:r>
            <a:r>
              <a:rPr lang="de-AT" sz="2000" dirty="0" err="1">
                <a:latin typeface="Calibri" panose="020F0502020204030204" pitchFamily="34" charset="0"/>
                <a:cs typeface="Calibri" panose="020F0502020204030204" pitchFamily="34" charset="0"/>
              </a:rPr>
              <a:t>Refreshments</a:t>
            </a:r>
            <a:endParaRPr lang="de-AT" sz="2000" dirty="0">
              <a:latin typeface="Calibri" panose="020F0502020204030204" pitchFamily="34" charset="0"/>
              <a:cs typeface="Calibri" panose="020F0502020204030204" pitchFamily="34" charset="0"/>
            </a:endParaRPr>
          </a:p>
          <a:p>
            <a:endParaRPr lang="de-AT" sz="2000" dirty="0"/>
          </a:p>
        </p:txBody>
      </p:sp>
      <p:sp>
        <p:nvSpPr>
          <p:cNvPr id="3" name="Foliennummernplatzhalter 2"/>
          <p:cNvSpPr>
            <a:spLocks noGrp="1"/>
          </p:cNvSpPr>
          <p:nvPr>
            <p:ph type="sldNum" sz="quarter" idx="4"/>
          </p:nvPr>
        </p:nvSpPr>
        <p:spPr/>
        <p:txBody>
          <a:bodyPr/>
          <a:lstStyle/>
          <a:p>
            <a:fld id="{882D1A77-C809-4D0D-9BEE-B2D6A0E27014}" type="slidenum">
              <a:rPr lang="en-US" smtClean="0"/>
              <a:pPr/>
              <a:t>3</a:t>
            </a:fld>
            <a:endParaRPr lang="en-US" dirty="0"/>
          </a:p>
        </p:txBody>
      </p:sp>
    </p:spTree>
    <p:extLst>
      <p:ext uri="{BB962C8B-B14F-4D97-AF65-F5344CB8AC3E}">
        <p14:creationId xmlns:p14="http://schemas.microsoft.com/office/powerpoint/2010/main" val="1026619305"/>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pPr defTabSz="1036930"/>
            <a:fld id="{882D1A77-C809-4D0D-9BEE-B2D6A0E27014}" type="slidenum">
              <a:rPr lang="en-US">
                <a:solidFill>
                  <a:srgbClr val="00A3BE">
                    <a:lumMod val="65000"/>
                  </a:srgbClr>
                </a:solidFill>
                <a:latin typeface="Corbel"/>
              </a:rPr>
              <a:pPr defTabSz="1036930"/>
              <a:t>4</a:t>
            </a:fld>
            <a:endParaRPr lang="en-US" dirty="0">
              <a:solidFill>
                <a:srgbClr val="00A3BE">
                  <a:lumMod val="65000"/>
                </a:srgbClr>
              </a:solidFill>
              <a:latin typeface="Corbel"/>
            </a:endParaRPr>
          </a:p>
        </p:txBody>
      </p:sp>
      <p:grpSp>
        <p:nvGrpSpPr>
          <p:cNvPr id="8" name="Gruppieren 7"/>
          <p:cNvGrpSpPr/>
          <p:nvPr/>
        </p:nvGrpSpPr>
        <p:grpSpPr>
          <a:xfrm>
            <a:off x="345657" y="1486157"/>
            <a:ext cx="13134242" cy="5733076"/>
            <a:chOff x="609616" y="1573708"/>
            <a:chExt cx="11347157" cy="4817153"/>
          </a:xfrm>
        </p:grpSpPr>
        <p:sp>
          <p:nvSpPr>
            <p:cNvPr id="9" name="Gerader Verbinder 8"/>
            <p:cNvSpPr/>
            <p:nvPr/>
          </p:nvSpPr>
          <p:spPr>
            <a:xfrm>
              <a:off x="609616" y="1573708"/>
              <a:ext cx="11347157"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ihandform 9"/>
            <p:cNvSpPr/>
            <p:nvPr/>
          </p:nvSpPr>
          <p:spPr>
            <a:xfrm>
              <a:off x="609616" y="1573708"/>
              <a:ext cx="2269431" cy="4817153"/>
            </a:xfrm>
            <a:custGeom>
              <a:avLst/>
              <a:gdLst>
                <a:gd name="connsiteX0" fmla="*/ 0 w 2269431"/>
                <a:gd name="connsiteY0" fmla="*/ 0 h 4817153"/>
                <a:gd name="connsiteX1" fmla="*/ 2269431 w 2269431"/>
                <a:gd name="connsiteY1" fmla="*/ 0 h 4817153"/>
                <a:gd name="connsiteX2" fmla="*/ 2269431 w 2269431"/>
                <a:gd name="connsiteY2" fmla="*/ 4817153 h 4817153"/>
                <a:gd name="connsiteX3" fmla="*/ 0 w 2269431"/>
                <a:gd name="connsiteY3" fmla="*/ 4817153 h 4817153"/>
                <a:gd name="connsiteX4" fmla="*/ 0 w 2269431"/>
                <a:gd name="connsiteY4" fmla="*/ 0 h 481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431" h="4817153">
                  <a:moveTo>
                    <a:pt x="0" y="0"/>
                  </a:moveTo>
                  <a:lnTo>
                    <a:pt x="2269431" y="0"/>
                  </a:lnTo>
                  <a:lnTo>
                    <a:pt x="2269431" y="4817153"/>
                  </a:lnTo>
                  <a:lnTo>
                    <a:pt x="0" y="4817153"/>
                  </a:lnTo>
                  <a:lnTo>
                    <a:pt x="0" y="0"/>
                  </a:lnTo>
                  <a:close/>
                </a:path>
              </a:pathLst>
            </a:cu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8255" tIns="138255" rIns="138255" bIns="138255" numCol="1" spcCol="1270" anchor="t" anchorCtr="0">
              <a:noAutofit/>
            </a:bodyPr>
            <a:lstStyle/>
            <a:p>
              <a:pPr defTabSz="1613002">
                <a:lnSpc>
                  <a:spcPct val="90000"/>
                </a:lnSpc>
                <a:spcBef>
                  <a:spcPct val="0"/>
                </a:spcBef>
                <a:spcAft>
                  <a:spcPct val="35000"/>
                </a:spcAft>
              </a:pPr>
              <a:r>
                <a:rPr lang="en-GB" sz="3629" dirty="0">
                  <a:solidFill>
                    <a:srgbClr val="BFF5FF"/>
                  </a:solidFill>
                  <a:latin typeface="Helvetica"/>
                </a:rPr>
                <a:t>Measure</a:t>
              </a:r>
            </a:p>
            <a:p>
              <a:pPr marL="518465" indent="-518465" defTabSz="1613002">
                <a:lnSpc>
                  <a:spcPct val="90000"/>
                </a:lnSpc>
                <a:spcBef>
                  <a:spcPct val="0"/>
                </a:spcBef>
                <a:spcAft>
                  <a:spcPct val="35000"/>
                </a:spcAft>
                <a:buFont typeface="Arial" panose="020B0604020202020204" pitchFamily="34" charset="0"/>
                <a:buChar char="•"/>
              </a:pPr>
              <a:r>
                <a:rPr lang="en-GB" sz="2041" dirty="0">
                  <a:solidFill>
                    <a:srgbClr val="BFF5FF"/>
                  </a:solidFill>
                  <a:latin typeface="Helvetica"/>
                </a:rPr>
                <a:t>Position paper “Room for everyone’s talent: Towards a new balance in the recognition and rewards of academics”</a:t>
              </a:r>
            </a:p>
            <a:p>
              <a:pPr marL="518465" indent="-518465" defTabSz="1613002">
                <a:lnSpc>
                  <a:spcPct val="90000"/>
                </a:lnSpc>
                <a:spcBef>
                  <a:spcPct val="0"/>
                </a:spcBef>
                <a:spcAft>
                  <a:spcPct val="35000"/>
                </a:spcAft>
                <a:buFont typeface="Arial" panose="020B0604020202020204" pitchFamily="34" charset="0"/>
                <a:buChar char="•"/>
              </a:pPr>
              <a:r>
                <a:rPr lang="en-GB" sz="2041" dirty="0">
                  <a:solidFill>
                    <a:srgbClr val="BFF5FF"/>
                  </a:solidFill>
                  <a:latin typeface="Helvetica"/>
                </a:rPr>
                <a:t>First implemented: November 2019 </a:t>
              </a:r>
            </a:p>
            <a:p>
              <a:pPr defTabSz="1613002">
                <a:lnSpc>
                  <a:spcPct val="90000"/>
                </a:lnSpc>
                <a:spcBef>
                  <a:spcPct val="0"/>
                </a:spcBef>
                <a:spcAft>
                  <a:spcPct val="35000"/>
                </a:spcAft>
              </a:pPr>
              <a:endParaRPr lang="en-GB" sz="3629" dirty="0">
                <a:solidFill>
                  <a:srgbClr val="55211D">
                    <a:hueOff val="0"/>
                    <a:satOff val="0"/>
                    <a:lumOff val="0"/>
                    <a:alphaOff val="0"/>
                  </a:srgbClr>
                </a:solidFill>
                <a:latin typeface="Helvetica"/>
              </a:endParaRPr>
            </a:p>
            <a:p>
              <a:pPr defTabSz="1613002">
                <a:lnSpc>
                  <a:spcPct val="90000"/>
                </a:lnSpc>
                <a:spcBef>
                  <a:spcPct val="0"/>
                </a:spcBef>
                <a:spcAft>
                  <a:spcPct val="35000"/>
                </a:spcAft>
              </a:pPr>
              <a:endParaRPr lang="de-DE" sz="4082" dirty="0">
                <a:solidFill>
                  <a:srgbClr val="55211D">
                    <a:hueOff val="0"/>
                    <a:satOff val="0"/>
                    <a:lumOff val="0"/>
                    <a:alphaOff val="0"/>
                  </a:srgbClr>
                </a:solidFill>
                <a:latin typeface="Corbel"/>
              </a:endParaRPr>
            </a:p>
          </p:txBody>
        </p:sp>
        <p:sp>
          <p:nvSpPr>
            <p:cNvPr id="11" name="Freihandform 10"/>
            <p:cNvSpPr/>
            <p:nvPr/>
          </p:nvSpPr>
          <p:spPr>
            <a:xfrm>
              <a:off x="3049254" y="1641331"/>
              <a:ext cx="8907519" cy="368896"/>
            </a:xfrm>
            <a:custGeom>
              <a:avLst/>
              <a:gdLst>
                <a:gd name="connsiteX0" fmla="*/ 0 w 8907519"/>
                <a:gd name="connsiteY0" fmla="*/ 0 h 661291"/>
                <a:gd name="connsiteX1" fmla="*/ 8907519 w 8907519"/>
                <a:gd name="connsiteY1" fmla="*/ 0 h 661291"/>
                <a:gd name="connsiteX2" fmla="*/ 8907519 w 8907519"/>
                <a:gd name="connsiteY2" fmla="*/ 661291 h 661291"/>
                <a:gd name="connsiteX3" fmla="*/ 0 w 8907519"/>
                <a:gd name="connsiteY3" fmla="*/ 661291 h 661291"/>
                <a:gd name="connsiteX4" fmla="*/ 0 w 8907519"/>
                <a:gd name="connsiteY4" fmla="*/ 0 h 66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661291">
                  <a:moveTo>
                    <a:pt x="0" y="0"/>
                  </a:moveTo>
                  <a:lnTo>
                    <a:pt x="8907519" y="0"/>
                  </a:lnTo>
                  <a:lnTo>
                    <a:pt x="8907519" y="661291"/>
                  </a:lnTo>
                  <a:lnTo>
                    <a:pt x="0" y="6612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en-GB" sz="2041" b="1" dirty="0">
                  <a:solidFill>
                    <a:srgbClr val="55211D">
                      <a:hueOff val="0"/>
                      <a:satOff val="0"/>
                      <a:lumOff val="0"/>
                      <a:alphaOff val="0"/>
                    </a:srgbClr>
                  </a:solidFill>
                  <a:latin typeface="Helvetica"/>
                </a:rPr>
                <a:t>Presenter</a:t>
              </a:r>
              <a:r>
                <a:rPr lang="de-AT" sz="2041" b="1" dirty="0">
                  <a:solidFill>
                    <a:srgbClr val="55211D">
                      <a:hueOff val="0"/>
                      <a:satOff val="0"/>
                      <a:lumOff val="0"/>
                      <a:alphaOff val="0"/>
                    </a:srgbClr>
                  </a:solidFill>
                  <a:latin typeface="Helvetica"/>
                </a:rPr>
                <a:t>: </a:t>
              </a:r>
              <a:r>
                <a:rPr lang="de-AT" sz="2041" b="1" dirty="0" smtClean="0">
                  <a:solidFill>
                    <a:srgbClr val="55211D">
                      <a:hueOff val="0"/>
                      <a:satOff val="0"/>
                      <a:lumOff val="0"/>
                      <a:alphaOff val="0"/>
                    </a:srgbClr>
                  </a:solidFill>
                  <a:latin typeface="Helvetica"/>
                </a:rPr>
                <a:t>Dr</a:t>
              </a:r>
              <a:r>
                <a:rPr lang="de-AT" sz="2041" b="1" dirty="0">
                  <a:solidFill>
                    <a:srgbClr val="55211D">
                      <a:hueOff val="0"/>
                      <a:satOff val="0"/>
                      <a:lumOff val="0"/>
                      <a:alphaOff val="0"/>
                    </a:srgbClr>
                  </a:solidFill>
                  <a:latin typeface="Helvetica"/>
                </a:rPr>
                <a:t>. </a:t>
              </a:r>
              <a:r>
                <a:rPr lang="de-AT" sz="2041" b="1" dirty="0" err="1">
                  <a:solidFill>
                    <a:srgbClr val="55211D">
                      <a:hueOff val="0"/>
                      <a:satOff val="0"/>
                      <a:lumOff val="0"/>
                      <a:alphaOff val="0"/>
                    </a:srgbClr>
                  </a:solidFill>
                  <a:latin typeface="Helvetica"/>
                </a:rPr>
                <a:t>Channah</a:t>
              </a:r>
              <a:r>
                <a:rPr lang="de-AT" sz="2041" b="1" dirty="0">
                  <a:solidFill>
                    <a:srgbClr val="55211D">
                      <a:hueOff val="0"/>
                      <a:satOff val="0"/>
                      <a:lumOff val="0"/>
                      <a:alphaOff val="0"/>
                    </a:srgbClr>
                  </a:solidFill>
                  <a:latin typeface="Helvetica"/>
                </a:rPr>
                <a:t> Herschberg, </a:t>
              </a:r>
              <a:r>
                <a:rPr lang="de-AT" sz="2041" b="1" dirty="0" err="1">
                  <a:solidFill>
                    <a:srgbClr val="55211D">
                      <a:hueOff val="0"/>
                      <a:satOff val="0"/>
                      <a:lumOff val="0"/>
                      <a:alphaOff val="0"/>
                    </a:srgbClr>
                  </a:solidFill>
                  <a:latin typeface="Helvetica"/>
                </a:rPr>
                <a:t>Dutch</a:t>
              </a:r>
              <a:r>
                <a:rPr lang="de-AT" sz="2041" b="1" dirty="0">
                  <a:solidFill>
                    <a:srgbClr val="55211D">
                      <a:hueOff val="0"/>
                      <a:satOff val="0"/>
                      <a:lumOff val="0"/>
                      <a:alphaOff val="0"/>
                    </a:srgbClr>
                  </a:solidFill>
                  <a:latin typeface="Helvetica"/>
                </a:rPr>
                <a:t> Research Council (NWO)</a:t>
              </a:r>
            </a:p>
          </p:txBody>
        </p:sp>
        <p:sp>
          <p:nvSpPr>
            <p:cNvPr id="12" name="Gerader Verbinder 11"/>
            <p:cNvSpPr/>
            <p:nvPr/>
          </p:nvSpPr>
          <p:spPr>
            <a:xfrm>
              <a:off x="2879047" y="2116358"/>
              <a:ext cx="9077726" cy="0"/>
            </a:xfrm>
            <a:prstGeom prst="line">
              <a:avLst/>
            </a:prstGeom>
            <a:blipFill rotWithShape="0">
              <a:blip r:embed="rId3"/>
              <a:stretch>
                <a:fillRect/>
              </a:stretch>
            </a:blipFill>
          </p:spPr>
          <p:style>
            <a:lnRef idx="2">
              <a:schemeClr val="accent1">
                <a:tint val="50000"/>
                <a:hueOff val="0"/>
                <a:satOff val="0"/>
                <a:lumOff val="0"/>
                <a:alphaOff val="0"/>
              </a:schemeClr>
            </a:lnRef>
            <a:fillRef idx="1">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ihandform 12"/>
            <p:cNvSpPr/>
            <p:nvPr/>
          </p:nvSpPr>
          <p:spPr>
            <a:xfrm>
              <a:off x="3049254" y="2191867"/>
              <a:ext cx="8907519" cy="1030580"/>
            </a:xfrm>
            <a:custGeom>
              <a:avLst/>
              <a:gdLst>
                <a:gd name="connsiteX0" fmla="*/ 0 w 8907519"/>
                <a:gd name="connsiteY0" fmla="*/ 0 h 1352472"/>
                <a:gd name="connsiteX1" fmla="*/ 8907519 w 8907519"/>
                <a:gd name="connsiteY1" fmla="*/ 0 h 1352472"/>
                <a:gd name="connsiteX2" fmla="*/ 8907519 w 8907519"/>
                <a:gd name="connsiteY2" fmla="*/ 1352472 h 1352472"/>
                <a:gd name="connsiteX3" fmla="*/ 0 w 8907519"/>
                <a:gd name="connsiteY3" fmla="*/ 1352472 h 1352472"/>
                <a:gd name="connsiteX4" fmla="*/ 0 w 8907519"/>
                <a:gd name="connsiteY4" fmla="*/ 0 h 135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1352472">
                  <a:moveTo>
                    <a:pt x="0" y="0"/>
                  </a:moveTo>
                  <a:lnTo>
                    <a:pt x="8907519" y="0"/>
                  </a:lnTo>
                  <a:lnTo>
                    <a:pt x="8907519" y="1352472"/>
                  </a:lnTo>
                  <a:lnTo>
                    <a:pt x="0" y="1352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en-US" sz="1814" b="1" dirty="0">
                  <a:solidFill>
                    <a:srgbClr val="55211D">
                      <a:hueOff val="0"/>
                      <a:satOff val="0"/>
                      <a:lumOff val="0"/>
                      <a:alphaOff val="0"/>
                    </a:srgbClr>
                  </a:solidFill>
                  <a:latin typeface="Helvetica"/>
                </a:rPr>
                <a:t>Aim, reason for implementation</a:t>
              </a:r>
              <a:r>
                <a:rPr lang="en-US" sz="1814" dirty="0">
                  <a:solidFill>
                    <a:srgbClr val="55211D">
                      <a:hueOff val="0"/>
                      <a:satOff val="0"/>
                      <a:lumOff val="0"/>
                      <a:alphaOff val="0"/>
                    </a:srgbClr>
                  </a:solidFill>
                  <a:latin typeface="Helvetica"/>
                </a:rPr>
                <a:t>: Changing / modernizing the system of recognition and rewards. Currently: l</a:t>
              </a:r>
              <a:r>
                <a:rPr lang="en-US" sz="1814" dirty="0" err="1">
                  <a:solidFill>
                    <a:srgbClr val="55211D">
                      <a:hueOff val="0"/>
                      <a:satOff val="0"/>
                      <a:lumOff val="0"/>
                      <a:alphaOff val="0"/>
                    </a:srgbClr>
                  </a:solidFill>
                  <a:latin typeface="Helvetica"/>
                </a:rPr>
                <a:t>ack</a:t>
              </a:r>
              <a:r>
                <a:rPr lang="en-US" sz="1814" dirty="0">
                  <a:solidFill>
                    <a:srgbClr val="55211D">
                      <a:hueOff val="0"/>
                      <a:satOff val="0"/>
                      <a:lumOff val="0"/>
                      <a:alphaOff val="0"/>
                    </a:srgbClr>
                  </a:solidFill>
                  <a:latin typeface="Helvetica"/>
                </a:rPr>
                <a:t> of balance in the appreciation of key areas in academia (education, research, impact, leadership). One-sided emphasis on research performance.</a:t>
              </a:r>
            </a:p>
          </p:txBody>
        </p:sp>
        <p:sp>
          <p:nvSpPr>
            <p:cNvPr id="14" name="Gerader Verbinder 13"/>
            <p:cNvSpPr/>
            <p:nvPr/>
          </p:nvSpPr>
          <p:spPr>
            <a:xfrm>
              <a:off x="2879047" y="3328578"/>
              <a:ext cx="9077726"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ihandform 14"/>
            <p:cNvSpPr/>
            <p:nvPr/>
          </p:nvSpPr>
          <p:spPr>
            <a:xfrm>
              <a:off x="3049254" y="3340355"/>
              <a:ext cx="8907519" cy="2974998"/>
            </a:xfrm>
            <a:custGeom>
              <a:avLst/>
              <a:gdLst>
                <a:gd name="connsiteX0" fmla="*/ 0 w 8907519"/>
                <a:gd name="connsiteY0" fmla="*/ 0 h 2525011"/>
                <a:gd name="connsiteX1" fmla="*/ 8907519 w 8907519"/>
                <a:gd name="connsiteY1" fmla="*/ 0 h 2525011"/>
                <a:gd name="connsiteX2" fmla="*/ 8907519 w 8907519"/>
                <a:gd name="connsiteY2" fmla="*/ 2525011 h 2525011"/>
                <a:gd name="connsiteX3" fmla="*/ 0 w 8907519"/>
                <a:gd name="connsiteY3" fmla="*/ 2525011 h 2525011"/>
                <a:gd name="connsiteX4" fmla="*/ 0 w 8907519"/>
                <a:gd name="connsiteY4" fmla="*/ 0 h 252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2525011">
                  <a:moveTo>
                    <a:pt x="0" y="0"/>
                  </a:moveTo>
                  <a:lnTo>
                    <a:pt x="8907519" y="0"/>
                  </a:lnTo>
                  <a:lnTo>
                    <a:pt x="8907519" y="2525011"/>
                  </a:lnTo>
                  <a:lnTo>
                    <a:pt x="0" y="25250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de-DE" sz="1814" b="1" dirty="0">
                  <a:solidFill>
                    <a:srgbClr val="55211D">
                      <a:hueOff val="0"/>
                      <a:satOff val="0"/>
                      <a:lumOff val="0"/>
                      <a:alphaOff val="0"/>
                    </a:srgbClr>
                  </a:solidFill>
                  <a:latin typeface="Helvetica"/>
                </a:rPr>
                <a:t>Description: </a:t>
              </a:r>
              <a:r>
                <a:rPr lang="de-DE" sz="1758" dirty="0" err="1">
                  <a:solidFill>
                    <a:srgbClr val="55211D">
                      <a:hueOff val="0"/>
                      <a:satOff val="0"/>
                      <a:lumOff val="0"/>
                      <a:alphaOff val="0"/>
                    </a:srgbClr>
                  </a:solidFill>
                  <a:latin typeface="Helvetica"/>
                </a:rPr>
                <a:t>Cooperation</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between</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the</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Dutch</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Association</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of</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Universities</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Federation</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of</a:t>
              </a:r>
              <a:r>
                <a:rPr lang="de-DE" sz="1758" dirty="0">
                  <a:solidFill>
                    <a:srgbClr val="55211D">
                      <a:hueOff val="0"/>
                      <a:satOff val="0"/>
                      <a:lumOff val="0"/>
                      <a:alphaOff val="0"/>
                    </a:srgbClr>
                  </a:solidFill>
                  <a:latin typeface="Helvetica"/>
                </a:rPr>
                <a:t> University Medical </a:t>
              </a:r>
              <a:r>
                <a:rPr lang="de-DE" sz="1758" dirty="0" err="1">
                  <a:solidFill>
                    <a:srgbClr val="55211D">
                      <a:hueOff val="0"/>
                      <a:satOff val="0"/>
                      <a:lumOff val="0"/>
                      <a:alphaOff val="0"/>
                    </a:srgbClr>
                  </a:solidFill>
                  <a:latin typeface="Helvetica"/>
                </a:rPr>
                <a:t>Centres</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the</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Dutch</a:t>
              </a:r>
              <a:r>
                <a:rPr lang="de-DE" sz="1758" dirty="0">
                  <a:solidFill>
                    <a:srgbClr val="55211D">
                      <a:hueOff val="0"/>
                      <a:satOff val="0"/>
                      <a:lumOff val="0"/>
                      <a:alphaOff val="0"/>
                    </a:srgbClr>
                  </a:solidFill>
                  <a:latin typeface="Helvetica"/>
                </a:rPr>
                <a:t> Research Council </a:t>
              </a:r>
              <a:r>
                <a:rPr lang="de-DE" sz="1758" dirty="0" err="1">
                  <a:solidFill>
                    <a:srgbClr val="55211D">
                      <a:hueOff val="0"/>
                      <a:satOff val="0"/>
                      <a:lumOff val="0"/>
                      <a:alphaOff val="0"/>
                    </a:srgbClr>
                  </a:solidFill>
                  <a:latin typeface="Helvetica"/>
                </a:rPr>
                <a:t>and</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other</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parties</a:t>
              </a:r>
              <a:r>
                <a:rPr lang="de-DE" sz="1758" dirty="0">
                  <a:solidFill>
                    <a:srgbClr val="55211D">
                      <a:hueOff val="0"/>
                      <a:satOff val="0"/>
                      <a:lumOff val="0"/>
                      <a:alphaOff val="0"/>
                    </a:srgbClr>
                  </a:solidFill>
                  <a:latin typeface="Helvetica"/>
                </a:rPr>
                <a:t> in </a:t>
              </a:r>
              <a:r>
                <a:rPr lang="de-DE" sz="1758" dirty="0" err="1">
                  <a:solidFill>
                    <a:srgbClr val="55211D">
                      <a:hueOff val="0"/>
                      <a:satOff val="0"/>
                      <a:lumOff val="0"/>
                      <a:alphaOff val="0"/>
                    </a:srgbClr>
                  </a:solidFill>
                  <a:latin typeface="Helvetica"/>
                </a:rPr>
                <a:t>the</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Netherlands</a:t>
              </a:r>
              <a:r>
                <a:rPr lang="de-DE" sz="1758" dirty="0">
                  <a:solidFill>
                    <a:srgbClr val="55211D">
                      <a:hueOff val="0"/>
                      <a:satOff val="0"/>
                      <a:lumOff val="0"/>
                      <a:alphaOff val="0"/>
                    </a:srgbClr>
                  </a:solidFill>
                  <a:latin typeface="Helvetica"/>
                </a:rPr>
                <a:t>.</a:t>
              </a:r>
            </a:p>
            <a:p>
              <a:pPr defTabSz="806501">
                <a:lnSpc>
                  <a:spcPct val="90000"/>
                </a:lnSpc>
                <a:spcBef>
                  <a:spcPct val="0"/>
                </a:spcBef>
                <a:spcAft>
                  <a:spcPct val="35000"/>
                </a:spcAft>
              </a:pPr>
              <a:endParaRPr lang="de-DE" sz="907" dirty="0">
                <a:solidFill>
                  <a:srgbClr val="55211D">
                    <a:hueOff val="0"/>
                    <a:satOff val="0"/>
                    <a:lumOff val="0"/>
                    <a:alphaOff val="0"/>
                  </a:srgbClr>
                </a:solidFill>
                <a:latin typeface="Helvetica"/>
              </a:endParaRPr>
            </a:p>
            <a:p>
              <a:pPr marL="324041" indent="-324041" defTabSz="806501">
                <a:lnSpc>
                  <a:spcPct val="90000"/>
                </a:lnSpc>
                <a:spcBef>
                  <a:spcPct val="0"/>
                </a:spcBef>
                <a:spcAft>
                  <a:spcPct val="35000"/>
                </a:spcAft>
                <a:buFontTx/>
                <a:buChar char="-"/>
              </a:pPr>
              <a:r>
                <a:rPr lang="de-DE" sz="1758" dirty="0" err="1">
                  <a:solidFill>
                    <a:srgbClr val="55211D">
                      <a:hueOff val="0"/>
                      <a:satOff val="0"/>
                      <a:lumOff val="0"/>
                      <a:alphaOff val="0"/>
                    </a:srgbClr>
                  </a:solidFill>
                  <a:latin typeface="Helvetica"/>
                </a:rPr>
                <a:t>Efforts</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within</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the</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Dutch</a:t>
              </a:r>
              <a:r>
                <a:rPr lang="de-DE" sz="1758" dirty="0">
                  <a:solidFill>
                    <a:srgbClr val="55211D">
                      <a:hueOff val="0"/>
                      <a:satOff val="0"/>
                      <a:lumOff val="0"/>
                      <a:alphaOff val="0"/>
                    </a:srgbClr>
                  </a:solidFill>
                  <a:latin typeface="Helvetica"/>
                </a:rPr>
                <a:t> Research Council so </a:t>
              </a:r>
              <a:r>
                <a:rPr lang="de-DE" sz="1758" dirty="0" err="1">
                  <a:solidFill>
                    <a:srgbClr val="55211D">
                      <a:hueOff val="0"/>
                      <a:satOff val="0"/>
                      <a:lumOff val="0"/>
                      <a:alphaOff val="0"/>
                    </a:srgbClr>
                  </a:solidFill>
                  <a:latin typeface="Helvetica"/>
                </a:rPr>
                <a:t>far</a:t>
              </a:r>
              <a:r>
                <a:rPr lang="de-DE" sz="1758" dirty="0">
                  <a:solidFill>
                    <a:srgbClr val="55211D">
                      <a:hueOff val="0"/>
                      <a:satOff val="0"/>
                      <a:lumOff val="0"/>
                      <a:alphaOff val="0"/>
                    </a:srgbClr>
                  </a:solidFill>
                  <a:latin typeface="Helvetica"/>
                </a:rPr>
                <a:t>:</a:t>
              </a:r>
            </a:p>
            <a:p>
              <a:pPr marL="842505" lvl="1" indent="-324041" defTabSz="806501">
                <a:lnSpc>
                  <a:spcPct val="90000"/>
                </a:lnSpc>
                <a:spcBef>
                  <a:spcPct val="0"/>
                </a:spcBef>
                <a:spcAft>
                  <a:spcPct val="35000"/>
                </a:spcAft>
                <a:buFontTx/>
                <a:buChar char="-"/>
              </a:pPr>
              <a:r>
                <a:rPr lang="de-DE" sz="1758" dirty="0">
                  <a:solidFill>
                    <a:srgbClr val="55211D">
                      <a:hueOff val="0"/>
                      <a:satOff val="0"/>
                      <a:lumOff val="0"/>
                      <a:alphaOff val="0"/>
                    </a:srgbClr>
                  </a:solidFill>
                  <a:latin typeface="Helvetica"/>
                </a:rPr>
                <a:t>DORA </a:t>
              </a:r>
              <a:r>
                <a:rPr lang="de-DE" sz="1758" dirty="0" err="1">
                  <a:solidFill>
                    <a:srgbClr val="55211D">
                      <a:hueOff val="0"/>
                      <a:satOff val="0"/>
                      <a:lumOff val="0"/>
                      <a:alphaOff val="0"/>
                    </a:srgbClr>
                  </a:solidFill>
                  <a:latin typeface="Helvetica"/>
                </a:rPr>
                <a:t>declaration</a:t>
              </a:r>
              <a:r>
                <a:rPr lang="de-DE" sz="1758" dirty="0">
                  <a:solidFill>
                    <a:srgbClr val="55211D">
                      <a:hueOff val="0"/>
                      <a:satOff val="0"/>
                      <a:lumOff val="0"/>
                      <a:alphaOff val="0"/>
                    </a:srgbClr>
                  </a:solidFill>
                  <a:latin typeface="Helvetica"/>
                </a:rPr>
                <a:t>:</a:t>
              </a:r>
            </a:p>
            <a:p>
              <a:pPr marL="1360970" lvl="2" indent="-324041" defTabSz="806501">
                <a:lnSpc>
                  <a:spcPct val="90000"/>
                </a:lnSpc>
                <a:spcBef>
                  <a:spcPct val="0"/>
                </a:spcBef>
                <a:spcAft>
                  <a:spcPct val="35000"/>
                </a:spcAft>
                <a:buFontTx/>
                <a:buChar char="-"/>
              </a:pPr>
              <a:r>
                <a:rPr lang="en-US" sz="1758" dirty="0">
                  <a:solidFill>
                    <a:srgbClr val="55211D">
                      <a:hueOff val="0"/>
                      <a:satOff val="0"/>
                      <a:lumOff val="0"/>
                      <a:alphaOff val="0"/>
                    </a:srgbClr>
                  </a:solidFill>
                  <a:latin typeface="Helvetica"/>
                </a:rPr>
                <a:t>No use of h-indices and journal impact factors;</a:t>
              </a:r>
              <a:endParaRPr lang="de-DE" sz="1758" dirty="0">
                <a:solidFill>
                  <a:srgbClr val="55211D">
                    <a:hueOff val="0"/>
                    <a:satOff val="0"/>
                    <a:lumOff val="0"/>
                    <a:alphaOff val="0"/>
                  </a:srgbClr>
                </a:solidFill>
                <a:latin typeface="Helvetica"/>
              </a:endParaRPr>
            </a:p>
            <a:p>
              <a:pPr marL="1360970" lvl="2" indent="-324041" defTabSz="806501">
                <a:lnSpc>
                  <a:spcPct val="90000"/>
                </a:lnSpc>
                <a:spcBef>
                  <a:spcPct val="0"/>
                </a:spcBef>
                <a:spcAft>
                  <a:spcPct val="35000"/>
                </a:spcAft>
                <a:buFontTx/>
                <a:buChar char="-"/>
              </a:pPr>
              <a:r>
                <a:rPr lang="en-US" sz="1758" dirty="0">
                  <a:solidFill>
                    <a:srgbClr val="55211D">
                      <a:hueOff val="0"/>
                      <a:satOff val="0"/>
                      <a:lumOff val="0"/>
                      <a:alphaOff val="0"/>
                    </a:srgbClr>
                  </a:solidFill>
                  <a:latin typeface="Helvetica"/>
                </a:rPr>
                <a:t>Consider the value and impact of all research outputs (including datasets and software) in addition to research publications.</a:t>
              </a:r>
            </a:p>
            <a:p>
              <a:pPr marL="842505" lvl="1" indent="-324041" defTabSz="806501">
                <a:lnSpc>
                  <a:spcPct val="90000"/>
                </a:lnSpc>
                <a:spcBef>
                  <a:spcPct val="0"/>
                </a:spcBef>
                <a:spcAft>
                  <a:spcPct val="35000"/>
                </a:spcAft>
                <a:buFontTx/>
                <a:buChar char="-"/>
              </a:pPr>
              <a:r>
                <a:rPr lang="de-DE" sz="1758" dirty="0" err="1">
                  <a:solidFill>
                    <a:srgbClr val="55211D">
                      <a:hueOff val="0"/>
                      <a:satOff val="0"/>
                      <a:lumOff val="0"/>
                      <a:alphaOff val="0"/>
                    </a:srgbClr>
                  </a:solidFill>
                  <a:latin typeface="Helvetica"/>
                </a:rPr>
                <a:t>Rewarding</a:t>
              </a:r>
              <a:r>
                <a:rPr lang="de-DE" sz="1758" dirty="0">
                  <a:solidFill>
                    <a:srgbClr val="55211D">
                      <a:hueOff val="0"/>
                      <a:satOff val="0"/>
                      <a:lumOff val="0"/>
                      <a:alphaOff val="0"/>
                    </a:srgbClr>
                  </a:solidFill>
                  <a:latin typeface="Helvetica"/>
                </a:rPr>
                <a:t> a </a:t>
              </a:r>
              <a:r>
                <a:rPr lang="de-DE" sz="1758" dirty="0" err="1">
                  <a:solidFill>
                    <a:srgbClr val="55211D">
                      <a:hueOff val="0"/>
                      <a:satOff val="0"/>
                      <a:lumOff val="0"/>
                      <a:alphaOff val="0"/>
                    </a:srgbClr>
                  </a:solidFill>
                  <a:latin typeface="Helvetica"/>
                </a:rPr>
                <a:t>diversity</a:t>
              </a:r>
              <a:r>
                <a:rPr lang="de-DE" sz="1758" dirty="0">
                  <a:solidFill>
                    <a:srgbClr val="55211D">
                      <a:hueOff val="0"/>
                      <a:satOff val="0"/>
                      <a:lumOff val="0"/>
                      <a:alphaOff val="0"/>
                    </a:srgbClr>
                  </a:solidFill>
                  <a:latin typeface="Helvetica"/>
                </a:rPr>
                <a:t> in </a:t>
              </a:r>
              <a:r>
                <a:rPr lang="de-DE" sz="1758" dirty="0" err="1">
                  <a:solidFill>
                    <a:srgbClr val="55211D">
                      <a:hueOff val="0"/>
                      <a:satOff val="0"/>
                      <a:lumOff val="0"/>
                      <a:alphaOff val="0"/>
                    </a:srgbClr>
                  </a:solidFill>
                  <a:latin typeface="Helvetica"/>
                </a:rPr>
                <a:t>career</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paths</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and</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profiles</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for</a:t>
              </a:r>
              <a:r>
                <a:rPr lang="de-DE" sz="1758" dirty="0">
                  <a:solidFill>
                    <a:srgbClr val="55211D">
                      <a:hueOff val="0"/>
                      <a:satOff val="0"/>
                      <a:lumOff val="0"/>
                      <a:alphaOff val="0"/>
                    </a:srgbClr>
                  </a:solidFill>
                  <a:latin typeface="Helvetica"/>
                </a:rPr>
                <a:t> </a:t>
              </a:r>
              <a:r>
                <a:rPr lang="de-DE" sz="1758" dirty="0" err="1">
                  <a:solidFill>
                    <a:srgbClr val="55211D">
                      <a:hueOff val="0"/>
                      <a:satOff val="0"/>
                      <a:lumOff val="0"/>
                      <a:alphaOff val="0"/>
                    </a:srgbClr>
                  </a:solidFill>
                  <a:latin typeface="Helvetica"/>
                </a:rPr>
                <a:t>academics</a:t>
              </a:r>
              <a:r>
                <a:rPr lang="de-DE" sz="1758" dirty="0">
                  <a:solidFill>
                    <a:srgbClr val="55211D">
                      <a:hueOff val="0"/>
                      <a:satOff val="0"/>
                      <a:lumOff val="0"/>
                      <a:alphaOff val="0"/>
                    </a:srgbClr>
                  </a:solidFill>
                  <a:latin typeface="Helvetica"/>
                </a:rPr>
                <a:t>.</a:t>
              </a:r>
            </a:p>
            <a:p>
              <a:pPr marL="842505" lvl="1" indent="-324041" defTabSz="806501">
                <a:lnSpc>
                  <a:spcPct val="90000"/>
                </a:lnSpc>
                <a:spcBef>
                  <a:spcPct val="0"/>
                </a:spcBef>
                <a:spcAft>
                  <a:spcPct val="35000"/>
                </a:spcAft>
                <a:buFontTx/>
                <a:buChar char="-"/>
              </a:pPr>
              <a:r>
                <a:rPr lang="de-DE" sz="1758" dirty="0">
                  <a:solidFill>
                    <a:srgbClr val="55211D">
                      <a:hueOff val="0"/>
                      <a:satOff val="0"/>
                      <a:lumOff val="0"/>
                      <a:alphaOff val="0"/>
                    </a:srgbClr>
                  </a:solidFill>
                  <a:latin typeface="Helvetica"/>
                </a:rPr>
                <a:t>Narrative CV </a:t>
              </a:r>
              <a:r>
                <a:rPr lang="de-DE" sz="1758" dirty="0" err="1">
                  <a:solidFill>
                    <a:srgbClr val="55211D">
                      <a:hueOff val="0"/>
                      <a:satOff val="0"/>
                      <a:lumOff val="0"/>
                      <a:alphaOff val="0"/>
                    </a:srgbClr>
                  </a:solidFill>
                  <a:latin typeface="Helvetica"/>
                </a:rPr>
                <a:t>format</a:t>
              </a:r>
              <a:r>
                <a:rPr lang="de-DE" sz="1758" dirty="0">
                  <a:solidFill>
                    <a:srgbClr val="55211D">
                      <a:hueOff val="0"/>
                      <a:satOff val="0"/>
                      <a:lumOff val="0"/>
                      <a:alphaOff val="0"/>
                    </a:srgbClr>
                  </a:solidFill>
                  <a:latin typeface="Helvetica"/>
                </a:rPr>
                <a:t>: </a:t>
              </a:r>
              <a:r>
                <a:rPr lang="en-US" sz="1758" dirty="0">
                  <a:solidFill>
                    <a:srgbClr val="55211D">
                      <a:hueOff val="0"/>
                      <a:satOff val="0"/>
                      <a:lumOff val="0"/>
                      <a:alphaOff val="0"/>
                    </a:srgbClr>
                  </a:solidFill>
                  <a:latin typeface="Helvetica"/>
                </a:rPr>
                <a:t>showcasing diverse types of talent, assessment of quality over quantity.</a:t>
              </a:r>
            </a:p>
            <a:p>
              <a:pPr marL="842505" lvl="1" indent="-324041" defTabSz="806501">
                <a:lnSpc>
                  <a:spcPct val="90000"/>
                </a:lnSpc>
                <a:spcBef>
                  <a:spcPct val="0"/>
                </a:spcBef>
                <a:spcAft>
                  <a:spcPct val="35000"/>
                </a:spcAft>
                <a:buFontTx/>
                <a:buChar char="-"/>
              </a:pPr>
              <a:r>
                <a:rPr lang="en-US" sz="1758" dirty="0">
                  <a:solidFill>
                    <a:srgbClr val="55211D">
                      <a:hueOff val="0"/>
                      <a:satOff val="0"/>
                      <a:lumOff val="0"/>
                      <a:alphaOff val="0"/>
                    </a:srgbClr>
                  </a:solidFill>
                  <a:latin typeface="Helvetica"/>
                </a:rPr>
                <a:t>Calculation of formal research time.</a:t>
              </a:r>
              <a:endParaRPr lang="de-DE" sz="1758" dirty="0">
                <a:solidFill>
                  <a:srgbClr val="55211D">
                    <a:hueOff val="0"/>
                    <a:satOff val="0"/>
                    <a:lumOff val="0"/>
                    <a:alphaOff val="0"/>
                  </a:srgbClr>
                </a:solidFill>
                <a:latin typeface="Helvetica"/>
              </a:endParaRPr>
            </a:p>
          </p:txBody>
        </p:sp>
        <p:sp>
          <p:nvSpPr>
            <p:cNvPr id="16" name="Gerader Verbinder 15"/>
            <p:cNvSpPr/>
            <p:nvPr/>
          </p:nvSpPr>
          <p:spPr>
            <a:xfrm>
              <a:off x="2879047" y="6315353"/>
              <a:ext cx="9077726"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2" name="Rechthoek 1"/>
          <p:cNvSpPr/>
          <p:nvPr/>
        </p:nvSpPr>
        <p:spPr>
          <a:xfrm rot="492762">
            <a:off x="9955236" y="4498114"/>
            <a:ext cx="3083594" cy="453711"/>
          </a:xfrm>
          <a:prstGeom prst="rect">
            <a:avLst/>
          </a:prstGeom>
          <a:noFill/>
        </p:spPr>
        <p:txBody>
          <a:bodyPr wrap="none" lIns="103692" tIns="51846" rIns="103692" bIns="51846">
            <a:spAutoFit/>
          </a:bodyPr>
          <a:lstStyle/>
          <a:p>
            <a:pPr algn="ctr" defTabSz="1036930"/>
            <a:r>
              <a:rPr lang="nl-NL" sz="2268" dirty="0" err="1">
                <a:ln w="0"/>
                <a:solidFill>
                  <a:srgbClr val="00A3BE"/>
                </a:solidFill>
                <a:effectLst>
                  <a:outerShdw blurRad="38100" dist="25400" dir="5400000" algn="ctr" rotWithShape="0">
                    <a:srgbClr val="6E747A">
                      <a:alpha val="43000"/>
                    </a:srgbClr>
                  </a:outerShdw>
                </a:effectLst>
                <a:latin typeface="Corbel"/>
              </a:rPr>
              <a:t>cultural</a:t>
            </a:r>
            <a:r>
              <a:rPr lang="nl-NL" sz="2268" dirty="0">
                <a:ln w="0"/>
                <a:solidFill>
                  <a:srgbClr val="00A3BE"/>
                </a:solidFill>
                <a:effectLst>
                  <a:outerShdw blurRad="38100" dist="25400" dir="5400000" algn="ctr" rotWithShape="0">
                    <a:srgbClr val="6E747A">
                      <a:alpha val="43000"/>
                    </a:srgbClr>
                  </a:outerShdw>
                </a:effectLst>
                <a:latin typeface="Corbel"/>
              </a:rPr>
              <a:t> change </a:t>
            </a:r>
            <a:r>
              <a:rPr lang="nl-NL" sz="2268" dirty="0" err="1">
                <a:ln w="0"/>
                <a:solidFill>
                  <a:srgbClr val="00A3BE"/>
                </a:solidFill>
                <a:effectLst>
                  <a:outerShdw blurRad="38100" dist="25400" dir="5400000" algn="ctr" rotWithShape="0">
                    <a:srgbClr val="6E747A">
                      <a:alpha val="43000"/>
                    </a:srgbClr>
                  </a:outerShdw>
                </a:effectLst>
                <a:latin typeface="Corbel"/>
              </a:rPr>
              <a:t>needed</a:t>
            </a:r>
            <a:r>
              <a:rPr lang="nl-NL" sz="2268" dirty="0">
                <a:ln w="0"/>
                <a:solidFill>
                  <a:srgbClr val="00A3BE"/>
                </a:solidFill>
                <a:effectLst>
                  <a:outerShdw blurRad="38100" dist="25400" dir="5400000" algn="ctr" rotWithShape="0">
                    <a:srgbClr val="6E747A">
                      <a:alpha val="43000"/>
                    </a:srgbClr>
                  </a:outerShdw>
                </a:effectLst>
                <a:latin typeface="Corbel"/>
              </a:rPr>
              <a:t>!</a:t>
            </a:r>
          </a:p>
        </p:txBody>
      </p:sp>
    </p:spTree>
    <p:extLst>
      <p:ext uri="{BB962C8B-B14F-4D97-AF65-F5344CB8AC3E}">
        <p14:creationId xmlns:p14="http://schemas.microsoft.com/office/powerpoint/2010/main" val="902657724"/>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pPr defTabSz="1036930"/>
            <a:fld id="{882D1A77-C809-4D0D-9BEE-B2D6A0E27014}" type="slidenum">
              <a:rPr lang="en-US">
                <a:solidFill>
                  <a:srgbClr val="00A3BE">
                    <a:lumMod val="65000"/>
                  </a:srgbClr>
                </a:solidFill>
                <a:latin typeface="Corbel"/>
              </a:rPr>
              <a:pPr defTabSz="1036930"/>
              <a:t>5</a:t>
            </a:fld>
            <a:endParaRPr lang="en-US" dirty="0">
              <a:solidFill>
                <a:srgbClr val="00A3BE">
                  <a:lumMod val="65000"/>
                </a:srgbClr>
              </a:solidFill>
              <a:latin typeface="Corbel"/>
            </a:endParaRPr>
          </a:p>
        </p:txBody>
      </p:sp>
      <p:grpSp>
        <p:nvGrpSpPr>
          <p:cNvPr id="8" name="Gruppieren 7"/>
          <p:cNvGrpSpPr/>
          <p:nvPr/>
        </p:nvGrpSpPr>
        <p:grpSpPr>
          <a:xfrm>
            <a:off x="345657" y="1486157"/>
            <a:ext cx="13134242" cy="6081737"/>
            <a:chOff x="609616" y="1573708"/>
            <a:chExt cx="11347157" cy="5110112"/>
          </a:xfrm>
        </p:grpSpPr>
        <p:sp>
          <p:nvSpPr>
            <p:cNvPr id="9" name="Gerader Verbinder 8"/>
            <p:cNvSpPr/>
            <p:nvPr/>
          </p:nvSpPr>
          <p:spPr>
            <a:xfrm>
              <a:off x="609616" y="1573708"/>
              <a:ext cx="11347157"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ihandform 9"/>
            <p:cNvSpPr/>
            <p:nvPr/>
          </p:nvSpPr>
          <p:spPr>
            <a:xfrm>
              <a:off x="609616" y="1573708"/>
              <a:ext cx="2269431" cy="4741645"/>
            </a:xfrm>
            <a:custGeom>
              <a:avLst/>
              <a:gdLst>
                <a:gd name="connsiteX0" fmla="*/ 0 w 2269431"/>
                <a:gd name="connsiteY0" fmla="*/ 0 h 4817153"/>
                <a:gd name="connsiteX1" fmla="*/ 2269431 w 2269431"/>
                <a:gd name="connsiteY1" fmla="*/ 0 h 4817153"/>
                <a:gd name="connsiteX2" fmla="*/ 2269431 w 2269431"/>
                <a:gd name="connsiteY2" fmla="*/ 4817153 h 4817153"/>
                <a:gd name="connsiteX3" fmla="*/ 0 w 2269431"/>
                <a:gd name="connsiteY3" fmla="*/ 4817153 h 4817153"/>
                <a:gd name="connsiteX4" fmla="*/ 0 w 2269431"/>
                <a:gd name="connsiteY4" fmla="*/ 0 h 481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431" h="4817153">
                  <a:moveTo>
                    <a:pt x="0" y="0"/>
                  </a:moveTo>
                  <a:lnTo>
                    <a:pt x="2269431" y="0"/>
                  </a:lnTo>
                  <a:lnTo>
                    <a:pt x="2269431" y="4817153"/>
                  </a:lnTo>
                  <a:lnTo>
                    <a:pt x="0" y="4817153"/>
                  </a:lnTo>
                  <a:lnTo>
                    <a:pt x="0" y="0"/>
                  </a:lnTo>
                  <a:close/>
                </a:path>
              </a:pathLst>
            </a:cu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8255" tIns="138255" rIns="138255" bIns="138255" numCol="1" spcCol="1270" anchor="t" anchorCtr="0">
              <a:noAutofit/>
            </a:bodyPr>
            <a:lstStyle/>
            <a:p>
              <a:pPr defTabSz="1613002">
                <a:lnSpc>
                  <a:spcPct val="90000"/>
                </a:lnSpc>
                <a:spcBef>
                  <a:spcPct val="0"/>
                </a:spcBef>
                <a:spcAft>
                  <a:spcPct val="35000"/>
                </a:spcAft>
              </a:pPr>
              <a:r>
                <a:rPr lang="en-GB" sz="2041" dirty="0">
                  <a:solidFill>
                    <a:srgbClr val="BFF5FF"/>
                  </a:solidFill>
                  <a:latin typeface="Helvetica"/>
                </a:rPr>
                <a:t>Measure</a:t>
              </a:r>
            </a:p>
            <a:p>
              <a:pPr defTabSz="1613002">
                <a:lnSpc>
                  <a:spcPct val="90000"/>
                </a:lnSpc>
                <a:spcBef>
                  <a:spcPct val="0"/>
                </a:spcBef>
                <a:spcAft>
                  <a:spcPct val="35000"/>
                </a:spcAft>
              </a:pPr>
              <a:r>
                <a:rPr lang="en-GB" sz="2268" b="1" dirty="0">
                  <a:solidFill>
                    <a:srgbClr val="BFF5FF"/>
                  </a:solidFill>
                  <a:latin typeface="Helvetica"/>
                </a:rPr>
                <a:t>1000 Ideas Programme – lottery</a:t>
              </a:r>
            </a:p>
            <a:p>
              <a:pPr marL="518465" indent="-518465" defTabSz="1613002">
                <a:lnSpc>
                  <a:spcPct val="90000"/>
                </a:lnSpc>
                <a:spcBef>
                  <a:spcPct val="0"/>
                </a:spcBef>
                <a:spcAft>
                  <a:spcPct val="35000"/>
                </a:spcAft>
                <a:buFont typeface="Arial" panose="020B0604020202020204" pitchFamily="34" charset="0"/>
                <a:buChar char="•"/>
              </a:pPr>
              <a:endParaRPr lang="en-GB" sz="2041" dirty="0">
                <a:solidFill>
                  <a:srgbClr val="BFF5FF"/>
                </a:solidFill>
                <a:latin typeface="Helvetica"/>
              </a:endParaRPr>
            </a:p>
            <a:p>
              <a:pPr defTabSz="1613002">
                <a:lnSpc>
                  <a:spcPct val="90000"/>
                </a:lnSpc>
                <a:spcBef>
                  <a:spcPct val="0"/>
                </a:spcBef>
                <a:spcAft>
                  <a:spcPct val="35000"/>
                </a:spcAft>
              </a:pPr>
              <a:r>
                <a:rPr lang="en-GB" sz="2041" dirty="0">
                  <a:solidFill>
                    <a:srgbClr val="BFF5FF"/>
                  </a:solidFill>
                  <a:latin typeface="Helvetica"/>
                </a:rPr>
                <a:t> </a:t>
              </a:r>
            </a:p>
            <a:p>
              <a:pPr marL="518465" indent="-518465" defTabSz="1613002">
                <a:lnSpc>
                  <a:spcPct val="90000"/>
                </a:lnSpc>
                <a:spcBef>
                  <a:spcPct val="0"/>
                </a:spcBef>
                <a:spcAft>
                  <a:spcPct val="35000"/>
                </a:spcAft>
                <a:buFont typeface="Arial" panose="020B0604020202020204" pitchFamily="34" charset="0"/>
                <a:buChar char="•"/>
              </a:pPr>
              <a:endParaRPr lang="en-GB" sz="2041" dirty="0">
                <a:solidFill>
                  <a:srgbClr val="55211D">
                    <a:hueOff val="0"/>
                    <a:satOff val="0"/>
                    <a:lumOff val="0"/>
                    <a:alphaOff val="0"/>
                  </a:srgbClr>
                </a:solidFill>
                <a:latin typeface="Helvetica"/>
              </a:endParaRPr>
            </a:p>
            <a:p>
              <a:pPr marL="518465" indent="-518465" defTabSz="1613002">
                <a:lnSpc>
                  <a:spcPct val="90000"/>
                </a:lnSpc>
                <a:spcBef>
                  <a:spcPct val="0"/>
                </a:spcBef>
                <a:spcAft>
                  <a:spcPct val="35000"/>
                </a:spcAft>
                <a:buFont typeface="Arial" panose="020B0604020202020204" pitchFamily="34" charset="0"/>
                <a:buChar char="•"/>
              </a:pPr>
              <a:endParaRPr lang="en-GB" sz="2041" dirty="0">
                <a:solidFill>
                  <a:srgbClr val="55211D">
                    <a:hueOff val="0"/>
                    <a:satOff val="0"/>
                    <a:lumOff val="0"/>
                    <a:alphaOff val="0"/>
                  </a:srgbClr>
                </a:solidFill>
                <a:latin typeface="Helvetica"/>
              </a:endParaRPr>
            </a:p>
            <a:p>
              <a:pPr defTabSz="1613002">
                <a:lnSpc>
                  <a:spcPct val="90000"/>
                </a:lnSpc>
                <a:spcBef>
                  <a:spcPct val="0"/>
                </a:spcBef>
                <a:spcAft>
                  <a:spcPct val="35000"/>
                </a:spcAft>
              </a:pPr>
              <a:endParaRPr lang="en-GB" sz="2041" dirty="0">
                <a:solidFill>
                  <a:srgbClr val="55211D">
                    <a:hueOff val="0"/>
                    <a:satOff val="0"/>
                    <a:lumOff val="0"/>
                    <a:alphaOff val="0"/>
                  </a:srgbClr>
                </a:solidFill>
                <a:latin typeface="Helvetica"/>
              </a:endParaRPr>
            </a:p>
            <a:p>
              <a:pPr defTabSz="1613002">
                <a:lnSpc>
                  <a:spcPct val="90000"/>
                </a:lnSpc>
                <a:spcBef>
                  <a:spcPct val="0"/>
                </a:spcBef>
                <a:spcAft>
                  <a:spcPct val="35000"/>
                </a:spcAft>
              </a:pPr>
              <a:endParaRPr lang="en-GB" sz="2041" dirty="0">
                <a:solidFill>
                  <a:srgbClr val="55211D">
                    <a:hueOff val="0"/>
                    <a:satOff val="0"/>
                    <a:lumOff val="0"/>
                    <a:alphaOff val="0"/>
                  </a:srgbClr>
                </a:solidFill>
                <a:latin typeface="Helvetica"/>
              </a:endParaRPr>
            </a:p>
            <a:p>
              <a:pPr defTabSz="1613002">
                <a:lnSpc>
                  <a:spcPct val="90000"/>
                </a:lnSpc>
                <a:spcBef>
                  <a:spcPct val="0"/>
                </a:spcBef>
                <a:spcAft>
                  <a:spcPct val="35000"/>
                </a:spcAft>
              </a:pPr>
              <a:endParaRPr lang="en-GB" sz="2041" dirty="0">
                <a:solidFill>
                  <a:srgbClr val="55211D">
                    <a:hueOff val="0"/>
                    <a:satOff val="0"/>
                    <a:lumOff val="0"/>
                    <a:alphaOff val="0"/>
                  </a:srgbClr>
                </a:solidFill>
                <a:latin typeface="Helvetica"/>
              </a:endParaRPr>
            </a:p>
            <a:p>
              <a:pPr defTabSz="1613002">
                <a:lnSpc>
                  <a:spcPct val="90000"/>
                </a:lnSpc>
                <a:spcBef>
                  <a:spcPct val="0"/>
                </a:spcBef>
                <a:spcAft>
                  <a:spcPct val="35000"/>
                </a:spcAft>
              </a:pPr>
              <a:r>
                <a:rPr lang="en-GB" sz="2041" dirty="0">
                  <a:solidFill>
                    <a:srgbClr val="BFF5FF"/>
                  </a:solidFill>
                  <a:latin typeface="Helvetica"/>
                </a:rPr>
                <a:t>first implemented:</a:t>
              </a:r>
            </a:p>
            <a:p>
              <a:pPr defTabSz="1613002">
                <a:lnSpc>
                  <a:spcPct val="90000"/>
                </a:lnSpc>
                <a:spcBef>
                  <a:spcPct val="0"/>
                </a:spcBef>
                <a:spcAft>
                  <a:spcPct val="35000"/>
                </a:spcAft>
              </a:pPr>
              <a:r>
                <a:rPr lang="en-GB" sz="2041" dirty="0">
                  <a:solidFill>
                    <a:srgbClr val="BFF5FF"/>
                  </a:solidFill>
                  <a:latin typeface="Helvetica"/>
                </a:rPr>
                <a:t>06/2020</a:t>
              </a:r>
            </a:p>
            <a:p>
              <a:pPr defTabSz="1613002">
                <a:lnSpc>
                  <a:spcPct val="90000"/>
                </a:lnSpc>
                <a:spcBef>
                  <a:spcPct val="0"/>
                </a:spcBef>
                <a:spcAft>
                  <a:spcPct val="35000"/>
                </a:spcAft>
              </a:pPr>
              <a:endParaRPr lang="en-GB" sz="3629" dirty="0">
                <a:solidFill>
                  <a:srgbClr val="55211D">
                    <a:hueOff val="0"/>
                    <a:satOff val="0"/>
                    <a:lumOff val="0"/>
                    <a:alphaOff val="0"/>
                  </a:srgbClr>
                </a:solidFill>
                <a:latin typeface="Helvetica"/>
              </a:endParaRPr>
            </a:p>
            <a:p>
              <a:pPr defTabSz="1613002">
                <a:lnSpc>
                  <a:spcPct val="90000"/>
                </a:lnSpc>
                <a:spcBef>
                  <a:spcPct val="0"/>
                </a:spcBef>
                <a:spcAft>
                  <a:spcPct val="35000"/>
                </a:spcAft>
              </a:pPr>
              <a:endParaRPr lang="de-DE" sz="4082" dirty="0">
                <a:solidFill>
                  <a:srgbClr val="55211D">
                    <a:hueOff val="0"/>
                    <a:satOff val="0"/>
                    <a:lumOff val="0"/>
                    <a:alphaOff val="0"/>
                  </a:srgbClr>
                </a:solidFill>
                <a:latin typeface="Corbel"/>
              </a:endParaRPr>
            </a:p>
          </p:txBody>
        </p:sp>
        <p:sp>
          <p:nvSpPr>
            <p:cNvPr id="11" name="Freihandform 10"/>
            <p:cNvSpPr/>
            <p:nvPr/>
          </p:nvSpPr>
          <p:spPr>
            <a:xfrm>
              <a:off x="3049254" y="1641331"/>
              <a:ext cx="8907519" cy="368896"/>
            </a:xfrm>
            <a:custGeom>
              <a:avLst/>
              <a:gdLst>
                <a:gd name="connsiteX0" fmla="*/ 0 w 8907519"/>
                <a:gd name="connsiteY0" fmla="*/ 0 h 661291"/>
                <a:gd name="connsiteX1" fmla="*/ 8907519 w 8907519"/>
                <a:gd name="connsiteY1" fmla="*/ 0 h 661291"/>
                <a:gd name="connsiteX2" fmla="*/ 8907519 w 8907519"/>
                <a:gd name="connsiteY2" fmla="*/ 661291 h 661291"/>
                <a:gd name="connsiteX3" fmla="*/ 0 w 8907519"/>
                <a:gd name="connsiteY3" fmla="*/ 661291 h 661291"/>
                <a:gd name="connsiteX4" fmla="*/ 0 w 8907519"/>
                <a:gd name="connsiteY4" fmla="*/ 0 h 66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661291">
                  <a:moveTo>
                    <a:pt x="0" y="0"/>
                  </a:moveTo>
                  <a:lnTo>
                    <a:pt x="8907519" y="0"/>
                  </a:lnTo>
                  <a:lnTo>
                    <a:pt x="8907519" y="661291"/>
                  </a:lnTo>
                  <a:lnTo>
                    <a:pt x="0" y="6612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en-GB" sz="2041" b="1" dirty="0">
                  <a:solidFill>
                    <a:srgbClr val="55211D">
                      <a:hueOff val="0"/>
                      <a:satOff val="0"/>
                      <a:lumOff val="0"/>
                      <a:alphaOff val="0"/>
                    </a:srgbClr>
                  </a:solidFill>
                  <a:latin typeface="Helvetica"/>
                </a:rPr>
                <a:t>Presenter</a:t>
              </a:r>
              <a:r>
                <a:rPr lang="de-AT" sz="2041" b="1" dirty="0">
                  <a:solidFill>
                    <a:srgbClr val="55211D">
                      <a:hueOff val="0"/>
                      <a:satOff val="0"/>
                      <a:lumOff val="0"/>
                      <a:alphaOff val="0"/>
                    </a:srgbClr>
                  </a:solidFill>
                  <a:latin typeface="Helvetica"/>
                </a:rPr>
                <a:t>: Tina Olteanu, FWF – Austrian Science Fund</a:t>
              </a:r>
            </a:p>
          </p:txBody>
        </p:sp>
        <p:sp>
          <p:nvSpPr>
            <p:cNvPr id="12" name="Gerader Verbinder 11"/>
            <p:cNvSpPr/>
            <p:nvPr/>
          </p:nvSpPr>
          <p:spPr>
            <a:xfrm>
              <a:off x="2879047" y="2116358"/>
              <a:ext cx="9077726" cy="0"/>
            </a:xfrm>
            <a:prstGeom prst="line">
              <a:avLst/>
            </a:prstGeom>
            <a:blipFill rotWithShape="0">
              <a:blip r:embed="rId3"/>
              <a:stretch>
                <a:fillRect/>
              </a:stretch>
            </a:blipFill>
          </p:spPr>
          <p:style>
            <a:lnRef idx="2">
              <a:schemeClr val="accent1">
                <a:tint val="50000"/>
                <a:hueOff val="0"/>
                <a:satOff val="0"/>
                <a:lumOff val="0"/>
                <a:alphaOff val="0"/>
              </a:schemeClr>
            </a:lnRef>
            <a:fillRef idx="1">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ihandform 12"/>
            <p:cNvSpPr/>
            <p:nvPr/>
          </p:nvSpPr>
          <p:spPr>
            <a:xfrm>
              <a:off x="3049254" y="2191867"/>
              <a:ext cx="8907519" cy="1030580"/>
            </a:xfrm>
            <a:custGeom>
              <a:avLst/>
              <a:gdLst>
                <a:gd name="connsiteX0" fmla="*/ 0 w 8907519"/>
                <a:gd name="connsiteY0" fmla="*/ 0 h 1352472"/>
                <a:gd name="connsiteX1" fmla="*/ 8907519 w 8907519"/>
                <a:gd name="connsiteY1" fmla="*/ 0 h 1352472"/>
                <a:gd name="connsiteX2" fmla="*/ 8907519 w 8907519"/>
                <a:gd name="connsiteY2" fmla="*/ 1352472 h 1352472"/>
                <a:gd name="connsiteX3" fmla="*/ 0 w 8907519"/>
                <a:gd name="connsiteY3" fmla="*/ 1352472 h 1352472"/>
                <a:gd name="connsiteX4" fmla="*/ 0 w 8907519"/>
                <a:gd name="connsiteY4" fmla="*/ 0 h 135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1352472">
                  <a:moveTo>
                    <a:pt x="0" y="0"/>
                  </a:moveTo>
                  <a:lnTo>
                    <a:pt x="8907519" y="0"/>
                  </a:lnTo>
                  <a:lnTo>
                    <a:pt x="8907519" y="1352472"/>
                  </a:lnTo>
                  <a:lnTo>
                    <a:pt x="0" y="1352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en-US" sz="1814" b="1" dirty="0">
                  <a:solidFill>
                    <a:srgbClr val="55211D">
                      <a:hueOff val="0"/>
                      <a:satOff val="0"/>
                      <a:lumOff val="0"/>
                      <a:alphaOff val="0"/>
                    </a:srgbClr>
                  </a:solidFill>
                  <a:latin typeface="Helvetica"/>
                </a:rPr>
                <a:t>Aim</a:t>
              </a:r>
              <a:r>
                <a:rPr lang="en-US" sz="1814" dirty="0">
                  <a:solidFill>
                    <a:srgbClr val="55211D">
                      <a:hueOff val="0"/>
                      <a:satOff val="0"/>
                      <a:lumOff val="0"/>
                      <a:alphaOff val="0"/>
                    </a:srgbClr>
                  </a:solidFill>
                  <a:latin typeface="Helvetica"/>
                </a:rPr>
                <a:t>: Promotion of radically new and risky as well as particularly original research ideas that are beyond the current scientific understanding </a:t>
              </a:r>
              <a:br>
                <a:rPr lang="en-US" sz="1814" dirty="0">
                  <a:solidFill>
                    <a:srgbClr val="55211D">
                      <a:hueOff val="0"/>
                      <a:satOff val="0"/>
                      <a:lumOff val="0"/>
                      <a:alphaOff val="0"/>
                    </a:srgbClr>
                  </a:solidFill>
                  <a:latin typeface="Helvetica"/>
                </a:rPr>
              </a:br>
              <a:r>
                <a:rPr lang="en-US" sz="1814" b="1" dirty="0">
                  <a:solidFill>
                    <a:srgbClr val="55211D">
                      <a:hueOff val="0"/>
                      <a:satOff val="0"/>
                      <a:lumOff val="0"/>
                      <a:alphaOff val="0"/>
                    </a:srgbClr>
                  </a:solidFill>
                  <a:latin typeface="Helvetica"/>
                </a:rPr>
                <a:t>Reason for implementation</a:t>
              </a:r>
              <a:r>
                <a:rPr lang="en-US" sz="1814" dirty="0">
                  <a:solidFill>
                    <a:srgbClr val="55211D">
                      <a:hueOff val="0"/>
                      <a:satOff val="0"/>
                      <a:lumOff val="0"/>
                      <a:alphaOff val="0"/>
                    </a:srgbClr>
                  </a:solidFill>
                  <a:latin typeface="Helvetica"/>
                </a:rPr>
                <a:t>:  (1) traditional evaluations based on international peer review could be biased as </a:t>
              </a:r>
              <a:r>
                <a:rPr lang="en-US" sz="1814" dirty="0">
                  <a:solidFill>
                    <a:srgbClr val="00A3BE">
                      <a:lumMod val="75000"/>
                    </a:srgbClr>
                  </a:solidFill>
                  <a:latin typeface="Helvetica"/>
                </a:rPr>
                <a:t>feasibility is generally important </a:t>
              </a:r>
              <a:r>
                <a:rPr lang="en-US" sz="1814" dirty="0">
                  <a:solidFill>
                    <a:srgbClr val="55211D">
                      <a:hueOff val="0"/>
                      <a:satOff val="0"/>
                      <a:lumOff val="0"/>
                      <a:alphaOff val="0"/>
                    </a:srgbClr>
                  </a:solidFill>
                  <a:latin typeface="Helvetica"/>
                </a:rPr>
                <a:t>and as well as sensible use of limited resources; this can lead to less risky funding decisions; (2) within this program, it is </a:t>
              </a:r>
              <a:r>
                <a:rPr lang="en-US" sz="1814" dirty="0">
                  <a:solidFill>
                    <a:srgbClr val="00A3BE">
                      <a:lumMod val="75000"/>
                    </a:srgbClr>
                  </a:solidFill>
                  <a:latin typeface="Helvetica"/>
                </a:rPr>
                <a:t>difficult to draw the line between original/risky ideas</a:t>
              </a:r>
              <a:r>
                <a:rPr lang="en-US" sz="1814" dirty="0">
                  <a:solidFill>
                    <a:srgbClr val="55211D">
                      <a:hueOff val="0"/>
                      <a:satOff val="0"/>
                      <a:lumOff val="0"/>
                      <a:alphaOff val="0"/>
                    </a:srgbClr>
                  </a:solidFill>
                  <a:latin typeface="Helvetica"/>
                </a:rPr>
                <a:t> – what is more original or riskier than the other?</a:t>
              </a:r>
            </a:p>
          </p:txBody>
        </p:sp>
        <p:sp>
          <p:nvSpPr>
            <p:cNvPr id="14" name="Gerader Verbinder 13"/>
            <p:cNvSpPr/>
            <p:nvPr/>
          </p:nvSpPr>
          <p:spPr>
            <a:xfrm>
              <a:off x="2879047" y="3608625"/>
              <a:ext cx="9077726"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ihandform 14"/>
            <p:cNvSpPr/>
            <p:nvPr/>
          </p:nvSpPr>
          <p:spPr>
            <a:xfrm>
              <a:off x="3049254" y="3784330"/>
              <a:ext cx="8907519" cy="2899490"/>
            </a:xfrm>
            <a:custGeom>
              <a:avLst/>
              <a:gdLst>
                <a:gd name="connsiteX0" fmla="*/ 0 w 8907519"/>
                <a:gd name="connsiteY0" fmla="*/ 0 h 2525011"/>
                <a:gd name="connsiteX1" fmla="*/ 8907519 w 8907519"/>
                <a:gd name="connsiteY1" fmla="*/ 0 h 2525011"/>
                <a:gd name="connsiteX2" fmla="*/ 8907519 w 8907519"/>
                <a:gd name="connsiteY2" fmla="*/ 2525011 h 2525011"/>
                <a:gd name="connsiteX3" fmla="*/ 0 w 8907519"/>
                <a:gd name="connsiteY3" fmla="*/ 2525011 h 2525011"/>
                <a:gd name="connsiteX4" fmla="*/ 0 w 8907519"/>
                <a:gd name="connsiteY4" fmla="*/ 0 h 252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2525011">
                  <a:moveTo>
                    <a:pt x="0" y="0"/>
                  </a:moveTo>
                  <a:lnTo>
                    <a:pt x="8907519" y="0"/>
                  </a:lnTo>
                  <a:lnTo>
                    <a:pt x="8907519" y="2525011"/>
                  </a:lnTo>
                  <a:lnTo>
                    <a:pt x="0" y="25250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1036930"/>
              <a:r>
                <a:rPr lang="de-DE" sz="1814" b="1" dirty="0">
                  <a:solidFill>
                    <a:srgbClr val="55211D">
                      <a:hueOff val="0"/>
                      <a:satOff val="0"/>
                      <a:lumOff val="0"/>
                      <a:alphaOff val="0"/>
                    </a:srgbClr>
                  </a:solidFill>
                  <a:latin typeface="Helvetica"/>
                </a:rPr>
                <a:t>Description: </a:t>
              </a:r>
            </a:p>
            <a:p>
              <a:pPr marL="388849" indent="-388849" defTabSz="1036930">
                <a:buFontTx/>
                <a:buAutoNum type="arabicParenR"/>
              </a:pPr>
              <a:r>
                <a:rPr lang="en-US" sz="1814" dirty="0">
                  <a:solidFill>
                    <a:srgbClr val="55211D">
                      <a:hueOff val="0"/>
                      <a:satOff val="0"/>
                      <a:lumOff val="0"/>
                      <a:alphaOff val="0"/>
                    </a:srgbClr>
                  </a:solidFill>
                  <a:latin typeface="Helvetica"/>
                </a:rPr>
                <a:t>Selection of a pool of projects worthy funding</a:t>
              </a:r>
              <a:r>
                <a:rPr lang="en-US" sz="1814" dirty="0">
                  <a:solidFill>
                    <a:srgbClr val="00A3BE">
                      <a:lumMod val="75000"/>
                    </a:srgbClr>
                  </a:solidFill>
                  <a:latin typeface="Helvetica"/>
                </a:rPr>
                <a:t>: R</a:t>
              </a:r>
              <a:r>
                <a:rPr lang="de-DE" sz="1814" dirty="0" err="1">
                  <a:solidFill>
                    <a:srgbClr val="00A3BE">
                      <a:lumMod val="75000"/>
                    </a:srgbClr>
                  </a:solidFill>
                  <a:latin typeface="Helvetica"/>
                </a:rPr>
                <a:t>anking</a:t>
              </a:r>
              <a:r>
                <a:rPr lang="de-DE" sz="1814" dirty="0">
                  <a:solidFill>
                    <a:srgbClr val="00A3BE">
                      <a:lumMod val="75000"/>
                    </a:srgbClr>
                  </a:solidFill>
                  <a:latin typeface="Helvetica"/>
                </a:rPr>
                <a:t> </a:t>
              </a:r>
              <a:r>
                <a:rPr lang="de-DE" sz="1814" dirty="0" err="1">
                  <a:solidFill>
                    <a:srgbClr val="00A3BE">
                      <a:lumMod val="75000"/>
                    </a:srgbClr>
                  </a:solidFill>
                  <a:latin typeface="Helvetica"/>
                </a:rPr>
                <a:t>of</a:t>
              </a:r>
              <a:r>
                <a:rPr lang="de-DE" sz="1814" dirty="0">
                  <a:solidFill>
                    <a:srgbClr val="00A3BE">
                      <a:lumMod val="75000"/>
                    </a:srgbClr>
                  </a:solidFill>
                  <a:latin typeface="Helvetica"/>
                </a:rPr>
                <a:t> all </a:t>
              </a:r>
              <a:r>
                <a:rPr lang="de-DE" sz="1814" dirty="0" err="1">
                  <a:solidFill>
                    <a:srgbClr val="00A3BE">
                      <a:lumMod val="75000"/>
                    </a:srgbClr>
                  </a:solidFill>
                  <a:latin typeface="Helvetica"/>
                </a:rPr>
                <a:t>projects</a:t>
              </a:r>
              <a:r>
                <a:rPr lang="de-DE" sz="1814" dirty="0">
                  <a:solidFill>
                    <a:srgbClr val="00A3BE">
                      <a:lumMod val="75000"/>
                    </a:srgbClr>
                  </a:solidFill>
                  <a:latin typeface="Helvetica"/>
                </a:rPr>
                <a:t> </a:t>
              </a:r>
              <a:r>
                <a:rPr lang="de-DE" sz="1814" dirty="0" err="1">
                  <a:solidFill>
                    <a:srgbClr val="55211D">
                      <a:hueOff val="0"/>
                      <a:satOff val="0"/>
                      <a:lumOff val="0"/>
                      <a:alphaOff val="0"/>
                    </a:srgbClr>
                  </a:solidFill>
                  <a:latin typeface="Helvetica"/>
                </a:rPr>
                <a:t>by</a:t>
              </a:r>
              <a:r>
                <a:rPr lang="de-DE" sz="1814" dirty="0">
                  <a:solidFill>
                    <a:srgbClr val="55211D">
                      <a:hueOff val="0"/>
                      <a:satOff val="0"/>
                      <a:lumOff val="0"/>
                      <a:alphaOff val="0"/>
                    </a:srgbClr>
                  </a:solidFill>
                  <a:latin typeface="Helvetica"/>
                </a:rPr>
                <a:t> an </a:t>
              </a:r>
              <a:r>
                <a:rPr lang="de-DE" sz="1814" dirty="0" err="1">
                  <a:solidFill>
                    <a:srgbClr val="55211D">
                      <a:hueOff val="0"/>
                      <a:satOff val="0"/>
                      <a:lumOff val="0"/>
                      <a:alphaOff val="0"/>
                    </a:srgbClr>
                  </a:solidFill>
                  <a:latin typeface="Helvetica"/>
                </a:rPr>
                <a:t>interdisciplinary</a:t>
              </a:r>
              <a:r>
                <a:rPr lang="de-DE" sz="1814" dirty="0">
                  <a:solidFill>
                    <a:srgbClr val="55211D">
                      <a:hueOff val="0"/>
                      <a:satOff val="0"/>
                      <a:lumOff val="0"/>
                      <a:alphaOff val="0"/>
                    </a:srgbClr>
                  </a:solidFill>
                  <a:latin typeface="Helvetica"/>
                </a:rPr>
                <a:t> international </a:t>
              </a:r>
              <a:r>
                <a:rPr lang="de-DE" sz="1814" dirty="0" err="1">
                  <a:solidFill>
                    <a:srgbClr val="55211D">
                      <a:hueOff val="0"/>
                      <a:satOff val="0"/>
                      <a:lumOff val="0"/>
                      <a:alphaOff val="0"/>
                    </a:srgbClr>
                  </a:solidFill>
                  <a:latin typeface="Helvetica"/>
                </a:rPr>
                <a:t>jury</a:t>
              </a:r>
              <a:r>
                <a:rPr lang="de-DE" sz="1814" dirty="0">
                  <a:solidFill>
                    <a:srgbClr val="55211D">
                      <a:hueOff val="0"/>
                      <a:satOff val="0"/>
                      <a:lumOff val="0"/>
                      <a:alphaOff val="0"/>
                    </a:srgbClr>
                  </a:solidFill>
                  <a:latin typeface="Helvetica"/>
                </a:rPr>
                <a:t> </a:t>
              </a:r>
              <a:r>
                <a:rPr lang="de-DE" sz="1814" dirty="0" err="1">
                  <a:solidFill>
                    <a:srgbClr val="55211D">
                      <a:hueOff val="0"/>
                      <a:satOff val="0"/>
                      <a:lumOff val="0"/>
                      <a:alphaOff val="0"/>
                    </a:srgbClr>
                  </a:solidFill>
                  <a:latin typeface="Helvetica"/>
                </a:rPr>
                <a:t>according</a:t>
              </a:r>
              <a:r>
                <a:rPr lang="de-DE" sz="1814" dirty="0">
                  <a:solidFill>
                    <a:srgbClr val="55211D">
                      <a:hueOff val="0"/>
                      <a:satOff val="0"/>
                      <a:lumOff val="0"/>
                      <a:alphaOff val="0"/>
                    </a:srgbClr>
                  </a:solidFill>
                  <a:latin typeface="Helvetica"/>
                </a:rPr>
                <a:t> </a:t>
              </a:r>
              <a:r>
                <a:rPr lang="de-DE" sz="1814" dirty="0" err="1">
                  <a:solidFill>
                    <a:srgbClr val="55211D">
                      <a:hueOff val="0"/>
                      <a:satOff val="0"/>
                      <a:lumOff val="0"/>
                      <a:alphaOff val="0"/>
                    </a:srgbClr>
                  </a:solidFill>
                  <a:latin typeface="Helvetica"/>
                </a:rPr>
                <a:t>to</a:t>
              </a:r>
              <a:r>
                <a:rPr lang="de-DE" sz="1814" dirty="0">
                  <a:solidFill>
                    <a:srgbClr val="55211D">
                      <a:hueOff val="0"/>
                      <a:satOff val="0"/>
                      <a:lumOff val="0"/>
                      <a:alphaOff val="0"/>
                    </a:srgbClr>
                  </a:solidFill>
                  <a:latin typeface="Helvetica"/>
                </a:rPr>
                <a:t> </a:t>
              </a:r>
              <a:r>
                <a:rPr lang="de-DE" sz="1814" dirty="0" err="1">
                  <a:solidFill>
                    <a:srgbClr val="55211D">
                      <a:hueOff val="0"/>
                      <a:satOff val="0"/>
                      <a:lumOff val="0"/>
                      <a:alphaOff val="0"/>
                    </a:srgbClr>
                  </a:solidFill>
                  <a:latin typeface="Helvetica"/>
                </a:rPr>
                <a:t>the</a:t>
              </a:r>
              <a:r>
                <a:rPr lang="de-DE" sz="1814" dirty="0">
                  <a:solidFill>
                    <a:srgbClr val="55211D">
                      <a:hueOff val="0"/>
                      <a:satOff val="0"/>
                      <a:lumOff val="0"/>
                      <a:alphaOff val="0"/>
                    </a:srgbClr>
                  </a:solidFill>
                  <a:latin typeface="Helvetica"/>
                </a:rPr>
                <a:t> </a:t>
              </a:r>
              <a:r>
                <a:rPr lang="de-DE" sz="1814" dirty="0" err="1">
                  <a:solidFill>
                    <a:srgbClr val="55211D">
                      <a:hueOff val="0"/>
                      <a:satOff val="0"/>
                      <a:lumOff val="0"/>
                      <a:alphaOff val="0"/>
                    </a:srgbClr>
                  </a:solidFill>
                  <a:latin typeface="Helvetica"/>
                </a:rPr>
                <a:t>objectives</a:t>
              </a:r>
              <a:r>
                <a:rPr lang="de-DE" sz="1814" dirty="0">
                  <a:solidFill>
                    <a:srgbClr val="55211D">
                      <a:hueOff val="0"/>
                      <a:satOff val="0"/>
                      <a:lumOff val="0"/>
                      <a:alphaOff val="0"/>
                    </a:srgbClr>
                  </a:solidFill>
                  <a:latin typeface="Helvetica"/>
                </a:rPr>
                <a:t> </a:t>
              </a:r>
              <a:r>
                <a:rPr lang="de-DE" sz="1814" dirty="0" err="1">
                  <a:solidFill>
                    <a:srgbClr val="55211D">
                      <a:hueOff val="0"/>
                      <a:satOff val="0"/>
                      <a:lumOff val="0"/>
                      <a:alphaOff val="0"/>
                    </a:srgbClr>
                  </a:solidFill>
                  <a:latin typeface="Helvetica"/>
                </a:rPr>
                <a:t>of</a:t>
              </a:r>
              <a:r>
                <a:rPr lang="de-DE" sz="1814" dirty="0">
                  <a:solidFill>
                    <a:srgbClr val="55211D">
                      <a:hueOff val="0"/>
                      <a:satOff val="0"/>
                      <a:lumOff val="0"/>
                      <a:alphaOff val="0"/>
                    </a:srgbClr>
                  </a:solidFill>
                  <a:latin typeface="Helvetica"/>
                </a:rPr>
                <a:t> </a:t>
              </a:r>
              <a:r>
                <a:rPr lang="de-DE" sz="1814" dirty="0" err="1">
                  <a:solidFill>
                    <a:srgbClr val="55211D">
                      <a:hueOff val="0"/>
                      <a:satOff val="0"/>
                      <a:lumOff val="0"/>
                      <a:alphaOff val="0"/>
                    </a:srgbClr>
                  </a:solidFill>
                  <a:latin typeface="Helvetica"/>
                </a:rPr>
                <a:t>the</a:t>
              </a:r>
              <a:r>
                <a:rPr lang="de-DE" sz="1814" dirty="0">
                  <a:solidFill>
                    <a:srgbClr val="55211D">
                      <a:hueOff val="0"/>
                      <a:satOff val="0"/>
                      <a:lumOff val="0"/>
                      <a:alphaOff val="0"/>
                    </a:srgbClr>
                  </a:solidFill>
                  <a:latin typeface="Helvetica"/>
                </a:rPr>
                <a:t> </a:t>
              </a:r>
              <a:r>
                <a:rPr lang="de-DE" sz="1814" dirty="0" err="1">
                  <a:solidFill>
                    <a:srgbClr val="55211D">
                      <a:hueOff val="0"/>
                      <a:satOff val="0"/>
                      <a:lumOff val="0"/>
                      <a:alphaOff val="0"/>
                    </a:srgbClr>
                  </a:solidFill>
                  <a:latin typeface="Helvetica"/>
                </a:rPr>
                <a:t>program</a:t>
              </a:r>
              <a:r>
                <a:rPr lang="de-DE" sz="1814" dirty="0">
                  <a:solidFill>
                    <a:srgbClr val="55211D">
                      <a:hueOff val="0"/>
                      <a:satOff val="0"/>
                      <a:lumOff val="0"/>
                      <a:alphaOff val="0"/>
                    </a:srgbClr>
                  </a:solidFill>
                  <a:latin typeface="Helvetica"/>
                </a:rPr>
                <a:t> (t</a:t>
              </a:r>
              <a:r>
                <a:rPr lang="en-US" sz="1814" dirty="0" err="1">
                  <a:solidFill>
                    <a:srgbClr val="55211D">
                      <a:hueOff val="0"/>
                      <a:satOff val="0"/>
                      <a:lumOff val="0"/>
                      <a:alphaOff val="0"/>
                    </a:srgbClr>
                  </a:solidFill>
                  <a:latin typeface="Helvetica"/>
                </a:rPr>
                <a:t>ransformative</a:t>
              </a:r>
              <a:r>
                <a:rPr lang="en-US" sz="1814" dirty="0">
                  <a:solidFill>
                    <a:srgbClr val="55211D">
                      <a:hueOff val="0"/>
                      <a:satOff val="0"/>
                      <a:lumOff val="0"/>
                      <a:alphaOff val="0"/>
                    </a:srgbClr>
                  </a:solidFill>
                  <a:latin typeface="Helvetica"/>
                </a:rPr>
                <a:t> potential of the research idea, feasibility of the proposed research approach, coherence and strength of the overall research proposal): </a:t>
              </a:r>
            </a:p>
            <a:p>
              <a:pPr marL="388849" indent="-388849" defTabSz="1036930">
                <a:buFontTx/>
                <a:buAutoNum type="arabicParenR"/>
              </a:pPr>
              <a:r>
                <a:rPr lang="en-US" sz="1814" dirty="0">
                  <a:solidFill>
                    <a:srgbClr val="55211D">
                      <a:hueOff val="0"/>
                      <a:satOff val="0"/>
                      <a:lumOff val="0"/>
                      <a:alphaOff val="0"/>
                    </a:srgbClr>
                  </a:solidFill>
                  <a:latin typeface="Helvetica"/>
                </a:rPr>
                <a:t>Selection by the jury: (max.) 15 best applications from this pool</a:t>
              </a:r>
            </a:p>
            <a:p>
              <a:pPr marL="388849" indent="-388849" defTabSz="1036930">
                <a:buFontTx/>
                <a:buAutoNum type="arabicParenR"/>
              </a:pPr>
              <a:r>
                <a:rPr lang="en-US" sz="1814" dirty="0">
                  <a:solidFill>
                    <a:srgbClr val="55211D">
                      <a:hueOff val="0"/>
                      <a:satOff val="0"/>
                      <a:lumOff val="0"/>
                      <a:alphaOff val="0"/>
                    </a:srgbClr>
                  </a:solidFill>
                  <a:latin typeface="Helvetica"/>
                </a:rPr>
                <a:t>Drawn at random: a further max. 15 applications from this pool</a:t>
              </a:r>
            </a:p>
            <a:p>
              <a:pPr marL="388849" indent="-388849" defTabSz="1036930">
                <a:buFontTx/>
                <a:buAutoNum type="arabicParenR"/>
              </a:pPr>
              <a:endParaRPr lang="en-US" sz="1814" dirty="0">
                <a:solidFill>
                  <a:srgbClr val="55211D">
                    <a:hueOff val="0"/>
                    <a:satOff val="0"/>
                    <a:lumOff val="0"/>
                    <a:alphaOff val="0"/>
                  </a:srgbClr>
                </a:solidFill>
                <a:latin typeface="Helvetica"/>
              </a:endParaRPr>
            </a:p>
            <a:p>
              <a:pPr defTabSz="1036930"/>
              <a:r>
                <a:rPr lang="en-US" sz="1814" dirty="0">
                  <a:solidFill>
                    <a:srgbClr val="55211D">
                      <a:hueOff val="0"/>
                      <a:satOff val="0"/>
                      <a:lumOff val="0"/>
                      <a:alphaOff val="0"/>
                    </a:srgbClr>
                  </a:solidFill>
                  <a:latin typeface="Helvetica"/>
                </a:rPr>
                <a:t>Applicants </a:t>
              </a:r>
              <a:r>
                <a:rPr lang="en-US" sz="1814" dirty="0">
                  <a:solidFill>
                    <a:srgbClr val="00A3BE">
                      <a:lumMod val="75000"/>
                    </a:srgbClr>
                  </a:solidFill>
                  <a:latin typeface="Helvetica"/>
                </a:rPr>
                <a:t>will not be informed whether their project has been selected by the jury or drawn at random</a:t>
              </a:r>
              <a:r>
                <a:rPr lang="en-US" sz="1814" dirty="0">
                  <a:solidFill>
                    <a:srgbClr val="55211D">
                      <a:hueOff val="0"/>
                      <a:satOff val="0"/>
                      <a:lumOff val="0"/>
                      <a:alphaOff val="0"/>
                    </a:srgbClr>
                  </a:solidFill>
                  <a:latin typeface="Helvetica"/>
                </a:rPr>
                <a:t>. Deadline for applications was January 15</a:t>
              </a:r>
              <a:r>
                <a:rPr lang="en-US" sz="1814" baseline="30000" dirty="0">
                  <a:solidFill>
                    <a:srgbClr val="55211D">
                      <a:hueOff val="0"/>
                      <a:satOff val="0"/>
                      <a:lumOff val="0"/>
                      <a:alphaOff val="0"/>
                    </a:srgbClr>
                  </a:solidFill>
                  <a:latin typeface="Helvetica"/>
                </a:rPr>
                <a:t>th </a:t>
              </a:r>
              <a:r>
                <a:rPr lang="en-US" sz="1814" dirty="0">
                  <a:solidFill>
                    <a:srgbClr val="55211D">
                      <a:hueOff val="0"/>
                      <a:satOff val="0"/>
                      <a:lumOff val="0"/>
                      <a:alphaOff val="0"/>
                    </a:srgbClr>
                  </a:solidFill>
                  <a:latin typeface="Helvetica"/>
                </a:rPr>
                <a:t>2020. The first lottery will be held in June 2020.</a:t>
              </a:r>
            </a:p>
            <a:p>
              <a:pPr marL="388849" indent="-388849" defTabSz="1036930">
                <a:buFontTx/>
                <a:buAutoNum type="arabicParenR"/>
              </a:pPr>
              <a:endParaRPr lang="en-US" sz="1814" dirty="0">
                <a:solidFill>
                  <a:srgbClr val="55211D">
                    <a:hueOff val="0"/>
                    <a:satOff val="0"/>
                    <a:lumOff val="0"/>
                    <a:alphaOff val="0"/>
                  </a:srgbClr>
                </a:solidFill>
                <a:latin typeface="Helvetica"/>
              </a:endParaRPr>
            </a:p>
          </p:txBody>
        </p:sp>
        <p:sp>
          <p:nvSpPr>
            <p:cNvPr id="16" name="Gerader Verbinder 15"/>
            <p:cNvSpPr/>
            <p:nvPr/>
          </p:nvSpPr>
          <p:spPr>
            <a:xfrm>
              <a:off x="2879047" y="6315353"/>
              <a:ext cx="9077726"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3540538800"/>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doboz 3"/>
          <p:cNvSpPr txBox="1">
            <a:spLocks noChangeAspect="1"/>
          </p:cNvSpPr>
          <p:nvPr/>
        </p:nvSpPr>
        <p:spPr>
          <a:xfrm>
            <a:off x="978786" y="2732978"/>
            <a:ext cx="11867967" cy="1177374"/>
          </a:xfrm>
          <a:prstGeom prst="rect">
            <a:avLst/>
          </a:prstGeom>
          <a:noFill/>
          <a:ln w="6350">
            <a:noFill/>
          </a:ln>
          <a:effectLst/>
        </p:spPr>
        <p:txBody>
          <a:bodyPr rot="0" spcFirstLastPara="0" vert="horz" wrap="square" lIns="0" tIns="0" rIns="0" bIns="0" numCol="1" spcCol="0" rtlCol="0" fromWordArt="0" anchor="ctr" anchorCtr="1" forceAA="0" compatLnSpc="1">
            <a:prstTxWarp prst="textNoShape">
              <a:avLst/>
            </a:prstTxWarp>
            <a:spAutoFit/>
          </a:bodyPr>
          <a:lstStyle/>
          <a:p>
            <a:pPr marL="510544" indent="-510544" algn="ctr"/>
            <a:r>
              <a:rPr lang="en-US" sz="4082" b="1" dirty="0">
                <a:solidFill>
                  <a:srgbClr val="800000"/>
                </a:solidFill>
                <a:ea typeface="Yu Mincho"/>
                <a:cs typeface="Helvetica" panose="020B0604020202020204" pitchFamily="34" charset="0"/>
              </a:rPr>
              <a:t>IS IT A LOTTERY?</a:t>
            </a:r>
          </a:p>
          <a:p>
            <a:pPr algn="ctr">
              <a:spcBef>
                <a:spcPts val="227"/>
              </a:spcBef>
              <a:spcAft>
                <a:spcPts val="227"/>
              </a:spcAft>
            </a:pPr>
            <a:r>
              <a:rPr lang="en-GB" sz="3402" b="1" cap="all" dirty="0">
                <a:solidFill>
                  <a:srgbClr val="00A3BE"/>
                </a:solidFill>
                <a:ea typeface="MS Gothic" panose="020B0609070205080204" pitchFamily="49" charset="-128"/>
                <a:cs typeface="Times New Roman" panose="02020603050405020304" pitchFamily="18" charset="0"/>
              </a:rPr>
              <a:t>IMPROVING GENDER FAIRNESS IN RESEARCH FUNDING </a:t>
            </a:r>
          </a:p>
        </p:txBody>
      </p:sp>
      <p:sp>
        <p:nvSpPr>
          <p:cNvPr id="9" name="Rectangle 1"/>
          <p:cNvSpPr>
            <a:spLocks noChangeArrowheads="1"/>
          </p:cNvSpPr>
          <p:nvPr/>
        </p:nvSpPr>
        <p:spPr bwMode="auto">
          <a:xfrm>
            <a:off x="2869315" y="4104611"/>
            <a:ext cx="8086911" cy="20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92" tIns="51846" rIns="103692" bIns="51846" numCol="1" anchor="ctr" anchorCtr="0" compatLnSpc="1">
            <a:prstTxWarp prst="textNoShape">
              <a:avLst/>
            </a:prstTxWarp>
            <a:spAutoFit/>
          </a:bodyPr>
          <a:lstStyle>
            <a:lvl1pPr eaLnBrk="0" fontAlgn="base" hangingPunct="0">
              <a:spcBef>
                <a:spcPct val="0"/>
              </a:spcBef>
              <a:spcAft>
                <a:spcPct val="0"/>
              </a:spcAft>
              <a:tabLst>
                <a:tab pos="3421063" algn="l"/>
              </a:tabLst>
              <a:defRPr>
                <a:solidFill>
                  <a:schemeClr val="tx1"/>
                </a:solidFill>
                <a:latin typeface="Arial" panose="020B0604020202020204" pitchFamily="34" charset="0"/>
              </a:defRPr>
            </a:lvl1pPr>
            <a:lvl2pPr eaLnBrk="0" fontAlgn="base" hangingPunct="0">
              <a:spcBef>
                <a:spcPct val="0"/>
              </a:spcBef>
              <a:spcAft>
                <a:spcPct val="0"/>
              </a:spcAft>
              <a:tabLst>
                <a:tab pos="3421063" algn="l"/>
              </a:tabLst>
              <a:defRPr>
                <a:solidFill>
                  <a:schemeClr val="tx1"/>
                </a:solidFill>
                <a:latin typeface="Arial" panose="020B0604020202020204" pitchFamily="34" charset="0"/>
              </a:defRPr>
            </a:lvl2pPr>
            <a:lvl3pPr eaLnBrk="0" fontAlgn="base" hangingPunct="0">
              <a:spcBef>
                <a:spcPct val="0"/>
              </a:spcBef>
              <a:spcAft>
                <a:spcPct val="0"/>
              </a:spcAft>
              <a:tabLst>
                <a:tab pos="3421063" algn="l"/>
              </a:tabLst>
              <a:defRPr>
                <a:solidFill>
                  <a:schemeClr val="tx1"/>
                </a:solidFill>
                <a:latin typeface="Arial" panose="020B0604020202020204" pitchFamily="34" charset="0"/>
              </a:defRPr>
            </a:lvl3pPr>
            <a:lvl4pPr eaLnBrk="0" fontAlgn="base" hangingPunct="0">
              <a:spcBef>
                <a:spcPct val="0"/>
              </a:spcBef>
              <a:spcAft>
                <a:spcPct val="0"/>
              </a:spcAft>
              <a:tabLst>
                <a:tab pos="3421063" algn="l"/>
              </a:tabLst>
              <a:defRPr>
                <a:solidFill>
                  <a:schemeClr val="tx1"/>
                </a:solidFill>
                <a:latin typeface="Arial" panose="020B0604020202020204" pitchFamily="34" charset="0"/>
              </a:defRPr>
            </a:lvl4pPr>
            <a:lvl5pPr eaLnBrk="0" fontAlgn="base" hangingPunct="0">
              <a:spcBef>
                <a:spcPct val="0"/>
              </a:spcBef>
              <a:spcAft>
                <a:spcPct val="0"/>
              </a:spcAft>
              <a:tabLst>
                <a:tab pos="3421063" algn="l"/>
              </a:tabLst>
              <a:defRPr>
                <a:solidFill>
                  <a:schemeClr val="tx1"/>
                </a:solidFill>
                <a:latin typeface="Arial" panose="020B0604020202020204" pitchFamily="34" charset="0"/>
              </a:defRPr>
            </a:lvl5pPr>
            <a:lvl6pPr eaLnBrk="0" fontAlgn="base" hangingPunct="0">
              <a:spcBef>
                <a:spcPct val="0"/>
              </a:spcBef>
              <a:spcAft>
                <a:spcPct val="0"/>
              </a:spcAft>
              <a:tabLst>
                <a:tab pos="3421063" algn="l"/>
              </a:tabLst>
              <a:defRPr>
                <a:solidFill>
                  <a:schemeClr val="tx1"/>
                </a:solidFill>
                <a:latin typeface="Arial" panose="020B0604020202020204" pitchFamily="34" charset="0"/>
              </a:defRPr>
            </a:lvl6pPr>
            <a:lvl7pPr eaLnBrk="0" fontAlgn="base" hangingPunct="0">
              <a:spcBef>
                <a:spcPct val="0"/>
              </a:spcBef>
              <a:spcAft>
                <a:spcPct val="0"/>
              </a:spcAft>
              <a:tabLst>
                <a:tab pos="3421063" algn="l"/>
              </a:tabLst>
              <a:defRPr>
                <a:solidFill>
                  <a:schemeClr val="tx1"/>
                </a:solidFill>
                <a:latin typeface="Arial" panose="020B0604020202020204" pitchFamily="34" charset="0"/>
              </a:defRPr>
            </a:lvl7pPr>
            <a:lvl8pPr eaLnBrk="0" fontAlgn="base" hangingPunct="0">
              <a:spcBef>
                <a:spcPct val="0"/>
              </a:spcBef>
              <a:spcAft>
                <a:spcPct val="0"/>
              </a:spcAft>
              <a:tabLst>
                <a:tab pos="3421063" algn="l"/>
              </a:tabLst>
              <a:defRPr>
                <a:solidFill>
                  <a:schemeClr val="tx1"/>
                </a:solidFill>
                <a:latin typeface="Arial" panose="020B0604020202020204" pitchFamily="34" charset="0"/>
              </a:defRPr>
            </a:lvl8pPr>
            <a:lvl9pPr eaLnBrk="0" fontAlgn="base" hangingPunct="0">
              <a:spcBef>
                <a:spcPct val="0"/>
              </a:spcBef>
              <a:spcAft>
                <a:spcPct val="0"/>
              </a:spcAft>
              <a:tabLst>
                <a:tab pos="3421063" algn="l"/>
              </a:tabLst>
              <a:defRPr>
                <a:solidFill>
                  <a:schemeClr val="tx1"/>
                </a:solidFill>
                <a:latin typeface="Arial" panose="020B0604020202020204" pitchFamily="34" charset="0"/>
              </a:defRPr>
            </a:lvl9pPr>
          </a:lstStyle>
          <a:p>
            <a:pPr marL="510544" indent="-510544" algn="ctr">
              <a:spcAft>
                <a:spcPts val="0"/>
              </a:spcAft>
            </a:pPr>
            <a:r>
              <a:rPr lang="de-AT" altLang="de-DE" sz="2268" dirty="0">
                <a:solidFill>
                  <a:srgbClr val="800000"/>
                </a:solidFill>
                <a:latin typeface="Helvetica" panose="020B0604020202020204" pitchFamily="34" charset="0"/>
                <a:ea typeface="Yu Mincho"/>
                <a:cs typeface="Helvetica" panose="020B0604020202020204" pitchFamily="34" charset="0"/>
              </a:rPr>
              <a:t>First</a:t>
            </a:r>
            <a:r>
              <a:rPr lang="de-AT" altLang="de-DE" sz="2268" b="1" dirty="0">
                <a:solidFill>
                  <a:srgbClr val="800000"/>
                </a:solidFill>
                <a:latin typeface="Helvetica" panose="020B0604020202020204" pitchFamily="34" charset="0"/>
                <a:ea typeface="Yu Mincho"/>
                <a:cs typeface="Helvetica" panose="020B0604020202020204" pitchFamily="34" charset="0"/>
              </a:rPr>
              <a:t> GRANteD</a:t>
            </a:r>
            <a:r>
              <a:rPr lang="de-AT" altLang="de-DE" sz="2268" dirty="0">
                <a:solidFill>
                  <a:srgbClr val="800000"/>
                </a:solidFill>
                <a:latin typeface="Helvetica" panose="020B0604020202020204" pitchFamily="34" charset="0"/>
                <a:ea typeface="Yu Mincho"/>
                <a:cs typeface="Helvetica" panose="020B0604020202020204" pitchFamily="34" charset="0"/>
              </a:rPr>
              <a:t> Conference</a:t>
            </a:r>
            <a:br>
              <a:rPr lang="de-AT" altLang="de-DE" sz="2268" dirty="0">
                <a:solidFill>
                  <a:srgbClr val="800000"/>
                </a:solidFill>
                <a:latin typeface="Helvetica" panose="020B0604020202020204" pitchFamily="34" charset="0"/>
                <a:ea typeface="Yu Mincho"/>
                <a:cs typeface="Helvetica" panose="020B0604020202020204" pitchFamily="34" charset="0"/>
              </a:rPr>
            </a:br>
            <a:endParaRPr lang="en-GB" sz="1361" b="1" dirty="0">
              <a:solidFill>
                <a:srgbClr val="800000"/>
              </a:solidFill>
              <a:latin typeface="Helvetica" panose="020B0604020202020204" pitchFamily="34" charset="0"/>
              <a:ea typeface="Yu Mincho"/>
              <a:cs typeface="Helvetica" panose="020B0604020202020204" pitchFamily="34" charset="0"/>
            </a:endParaRPr>
          </a:p>
          <a:p>
            <a:pPr marL="510544" indent="-510544" algn="ctr">
              <a:spcAft>
                <a:spcPts val="0"/>
              </a:spcAft>
            </a:pPr>
            <a:r>
              <a:rPr lang="hu-HU" altLang="de-DE" sz="2268" b="1" dirty="0">
                <a:solidFill>
                  <a:srgbClr val="800000"/>
                </a:solidFill>
                <a:latin typeface="Helvetica" panose="020B0604020202020204" pitchFamily="34" charset="0"/>
                <a:ea typeface="Yu Mincho"/>
                <a:cs typeface="Helvetica" panose="020B0604020202020204" pitchFamily="34" charset="0"/>
              </a:rPr>
              <a:t>24th of February 2020</a:t>
            </a:r>
            <a:r>
              <a:rPr lang="de-AT" altLang="de-DE" sz="2268" b="1" dirty="0">
                <a:solidFill>
                  <a:srgbClr val="800000"/>
                </a:solidFill>
                <a:latin typeface="Helvetica" panose="020B0604020202020204" pitchFamily="34" charset="0"/>
                <a:ea typeface="Yu Mincho"/>
                <a:cs typeface="Helvetica" panose="020B0604020202020204" pitchFamily="34" charset="0"/>
              </a:rPr>
              <a:t> – Haus der Forschung</a:t>
            </a:r>
          </a:p>
          <a:p>
            <a:pPr marL="510544" indent="-510544" algn="ctr">
              <a:spcAft>
                <a:spcPts val="0"/>
              </a:spcAft>
            </a:pPr>
            <a:r>
              <a:rPr lang="de-AT" altLang="de-DE" sz="2268" b="1" dirty="0">
                <a:solidFill>
                  <a:srgbClr val="800000"/>
                </a:solidFill>
                <a:latin typeface="Helvetica" panose="020B0604020202020204" pitchFamily="34" charset="0"/>
                <a:ea typeface="Yu Mincho"/>
                <a:cs typeface="Helvetica" panose="020B0604020202020204" pitchFamily="34" charset="0"/>
              </a:rPr>
              <a:t>Sensengasse 1, 1090 </a:t>
            </a:r>
            <a:r>
              <a:rPr lang="hu-HU" altLang="de-DE" sz="2268" b="1" dirty="0" smtClean="0">
                <a:solidFill>
                  <a:srgbClr val="800000"/>
                </a:solidFill>
                <a:latin typeface="Helvetica" panose="020B0604020202020204" pitchFamily="34" charset="0"/>
                <a:ea typeface="Yu Mincho"/>
                <a:cs typeface="Helvetica" panose="020B0604020202020204" pitchFamily="34" charset="0"/>
              </a:rPr>
              <a:t>Vienna</a:t>
            </a:r>
            <a:endParaRPr lang="de-AT" altLang="de-DE" sz="2268" b="1" dirty="0" smtClean="0">
              <a:solidFill>
                <a:srgbClr val="800000"/>
              </a:solidFill>
              <a:latin typeface="Helvetica" panose="020B0604020202020204" pitchFamily="34" charset="0"/>
              <a:ea typeface="Yu Mincho"/>
              <a:cs typeface="Helvetica" panose="020B0604020202020204" pitchFamily="34" charset="0"/>
            </a:endParaRPr>
          </a:p>
          <a:p>
            <a:pPr marL="510544" indent="-510544" algn="ctr">
              <a:spcAft>
                <a:spcPts val="0"/>
              </a:spcAft>
            </a:pPr>
            <a:endParaRPr lang="de-AT" altLang="de-DE" sz="2268" b="1" dirty="0">
              <a:solidFill>
                <a:srgbClr val="800000"/>
              </a:solidFill>
              <a:latin typeface="Helvetica" panose="020B0604020202020204" pitchFamily="34" charset="0"/>
              <a:ea typeface="Yu Mincho"/>
              <a:cs typeface="Helvetica" panose="020B0604020202020204" pitchFamily="34" charset="0"/>
            </a:endParaRPr>
          </a:p>
          <a:p>
            <a:pPr marL="510544" indent="-510544" algn="ctr">
              <a:spcAft>
                <a:spcPts val="0"/>
              </a:spcAft>
            </a:pPr>
            <a:r>
              <a:rPr lang="de-AT" altLang="de-DE" sz="2268" dirty="0" smtClean="0">
                <a:solidFill>
                  <a:schemeClr val="bg1"/>
                </a:solidFill>
                <a:latin typeface="Helvetica" panose="020B0604020202020204" pitchFamily="34" charset="0"/>
                <a:ea typeface="Yu Mincho"/>
                <a:cs typeface="Helvetica" panose="020B0604020202020204" pitchFamily="34" charset="0"/>
              </a:rPr>
              <a:t>Twitter #</a:t>
            </a:r>
            <a:r>
              <a:rPr lang="de-AT" altLang="de-DE" sz="2268" dirty="0" err="1" smtClean="0">
                <a:solidFill>
                  <a:schemeClr val="bg1"/>
                </a:solidFill>
                <a:latin typeface="Helvetica" panose="020B0604020202020204" pitchFamily="34" charset="0"/>
                <a:ea typeface="Yu Mincho"/>
                <a:cs typeface="Helvetica" panose="020B0604020202020204" pitchFamily="34" charset="0"/>
              </a:rPr>
              <a:t>GrantedConference</a:t>
            </a:r>
            <a:endParaRPr lang="de-AT" altLang="de-DE" sz="1361" dirty="0">
              <a:solidFill>
                <a:schemeClr val="bg1"/>
              </a:solidFill>
              <a:latin typeface="Helvetica" panose="020B0604020202020204" pitchFamily="34" charset="0"/>
              <a:ea typeface="Yu Mincho"/>
              <a:cs typeface="Helvetica" panose="020B0604020202020204" pitchFamily="34" charset="0"/>
            </a:endParaRPr>
          </a:p>
        </p:txBody>
      </p:sp>
    </p:spTree>
    <p:extLst>
      <p:ext uri="{BB962C8B-B14F-4D97-AF65-F5344CB8AC3E}">
        <p14:creationId xmlns:p14="http://schemas.microsoft.com/office/powerpoint/2010/main" val="1170083577"/>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pPr defTabSz="1036930"/>
            <a:fld id="{882D1A77-C809-4D0D-9BEE-B2D6A0E27014}" type="slidenum">
              <a:rPr lang="en-US">
                <a:solidFill>
                  <a:srgbClr val="00A3BE">
                    <a:lumMod val="65000"/>
                  </a:srgbClr>
                </a:solidFill>
                <a:latin typeface="Corbel"/>
              </a:rPr>
              <a:pPr defTabSz="1036930"/>
              <a:t>7</a:t>
            </a:fld>
            <a:endParaRPr lang="en-US" dirty="0">
              <a:solidFill>
                <a:srgbClr val="00A3BE">
                  <a:lumMod val="65000"/>
                </a:srgbClr>
              </a:solidFill>
              <a:latin typeface="Corbel"/>
            </a:endParaRPr>
          </a:p>
        </p:txBody>
      </p:sp>
      <p:grpSp>
        <p:nvGrpSpPr>
          <p:cNvPr id="8" name="Gruppieren 7"/>
          <p:cNvGrpSpPr/>
          <p:nvPr/>
        </p:nvGrpSpPr>
        <p:grpSpPr>
          <a:xfrm>
            <a:off x="345657" y="1486157"/>
            <a:ext cx="13134242" cy="5733076"/>
            <a:chOff x="609616" y="1573708"/>
            <a:chExt cx="11347157" cy="4817153"/>
          </a:xfrm>
        </p:grpSpPr>
        <p:sp>
          <p:nvSpPr>
            <p:cNvPr id="9" name="Gerader Verbinder 8"/>
            <p:cNvSpPr/>
            <p:nvPr/>
          </p:nvSpPr>
          <p:spPr>
            <a:xfrm>
              <a:off x="609616" y="1573708"/>
              <a:ext cx="11347157"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ihandform 9"/>
            <p:cNvSpPr/>
            <p:nvPr/>
          </p:nvSpPr>
          <p:spPr>
            <a:xfrm>
              <a:off x="609616" y="1573708"/>
              <a:ext cx="2269431" cy="4817153"/>
            </a:xfrm>
            <a:custGeom>
              <a:avLst/>
              <a:gdLst>
                <a:gd name="connsiteX0" fmla="*/ 0 w 2269431"/>
                <a:gd name="connsiteY0" fmla="*/ 0 h 4817153"/>
                <a:gd name="connsiteX1" fmla="*/ 2269431 w 2269431"/>
                <a:gd name="connsiteY1" fmla="*/ 0 h 4817153"/>
                <a:gd name="connsiteX2" fmla="*/ 2269431 w 2269431"/>
                <a:gd name="connsiteY2" fmla="*/ 4817153 h 4817153"/>
                <a:gd name="connsiteX3" fmla="*/ 0 w 2269431"/>
                <a:gd name="connsiteY3" fmla="*/ 4817153 h 4817153"/>
                <a:gd name="connsiteX4" fmla="*/ 0 w 2269431"/>
                <a:gd name="connsiteY4" fmla="*/ 0 h 481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431" h="4817153">
                  <a:moveTo>
                    <a:pt x="0" y="0"/>
                  </a:moveTo>
                  <a:lnTo>
                    <a:pt x="2269431" y="0"/>
                  </a:lnTo>
                  <a:lnTo>
                    <a:pt x="2269431" y="4817153"/>
                  </a:lnTo>
                  <a:lnTo>
                    <a:pt x="0" y="4817153"/>
                  </a:lnTo>
                  <a:lnTo>
                    <a:pt x="0" y="0"/>
                  </a:lnTo>
                  <a:close/>
                </a:path>
              </a:pathLst>
            </a:cu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8255" tIns="138255" rIns="138255" bIns="138255" numCol="1" spcCol="1270" anchor="t" anchorCtr="0">
              <a:noAutofit/>
            </a:bodyPr>
            <a:lstStyle/>
            <a:p>
              <a:pPr defTabSz="1613002">
                <a:lnSpc>
                  <a:spcPct val="90000"/>
                </a:lnSpc>
                <a:spcBef>
                  <a:spcPct val="0"/>
                </a:spcBef>
                <a:spcAft>
                  <a:spcPct val="35000"/>
                </a:spcAft>
              </a:pPr>
              <a:r>
                <a:rPr lang="en-GB" sz="3629" dirty="0" err="1">
                  <a:solidFill>
                    <a:srgbClr val="BFF5FF"/>
                  </a:solidFill>
                  <a:latin typeface="Helvetica"/>
                </a:rPr>
                <a:t>Elearning</a:t>
              </a:r>
              <a:r>
                <a:rPr lang="en-GB" sz="3629" dirty="0">
                  <a:solidFill>
                    <a:srgbClr val="BFF5FF"/>
                  </a:solidFill>
                  <a:latin typeface="Helvetica"/>
                </a:rPr>
                <a:t> tool: anti </a:t>
              </a:r>
              <a:r>
                <a:rPr lang="en-GB" sz="3629">
                  <a:solidFill>
                    <a:srgbClr val="BFF5FF"/>
                  </a:solidFill>
                  <a:latin typeface="Helvetica"/>
                </a:rPr>
                <a:t>(gender)</a:t>
              </a:r>
              <a:br>
                <a:rPr lang="en-GB" sz="3629">
                  <a:solidFill>
                    <a:srgbClr val="BFF5FF"/>
                  </a:solidFill>
                  <a:latin typeface="Helvetica"/>
                </a:rPr>
              </a:br>
              <a:r>
                <a:rPr lang="en-GB" sz="3629">
                  <a:solidFill>
                    <a:srgbClr val="BFF5FF"/>
                  </a:solidFill>
                  <a:latin typeface="Helvetica"/>
                </a:rPr>
                <a:t>bias </a:t>
              </a:r>
              <a:endParaRPr lang="en-GB" sz="3629" dirty="0">
                <a:solidFill>
                  <a:srgbClr val="BFF5FF"/>
                </a:solidFill>
                <a:latin typeface="Helvetica"/>
              </a:endParaRPr>
            </a:p>
            <a:p>
              <a:pPr defTabSz="1613002">
                <a:lnSpc>
                  <a:spcPct val="90000"/>
                </a:lnSpc>
                <a:spcBef>
                  <a:spcPct val="0"/>
                </a:spcBef>
                <a:spcAft>
                  <a:spcPct val="35000"/>
                </a:spcAft>
              </a:pPr>
              <a:r>
                <a:rPr lang="en-GB" sz="2041" dirty="0">
                  <a:solidFill>
                    <a:srgbClr val="BFF5FF"/>
                  </a:solidFill>
                  <a:latin typeface="Helvetica"/>
                </a:rPr>
                <a:t> </a:t>
              </a:r>
            </a:p>
            <a:p>
              <a:pPr marL="518465" indent="-518465" defTabSz="1613002">
                <a:lnSpc>
                  <a:spcPct val="90000"/>
                </a:lnSpc>
                <a:spcBef>
                  <a:spcPct val="0"/>
                </a:spcBef>
                <a:spcAft>
                  <a:spcPct val="35000"/>
                </a:spcAft>
                <a:buFont typeface="Arial" panose="020B0604020202020204" pitchFamily="34" charset="0"/>
                <a:buChar char="•"/>
              </a:pPr>
              <a:endParaRPr lang="en-GB" sz="2041" dirty="0">
                <a:solidFill>
                  <a:srgbClr val="55211D">
                    <a:hueOff val="0"/>
                    <a:satOff val="0"/>
                    <a:lumOff val="0"/>
                    <a:alphaOff val="0"/>
                  </a:srgbClr>
                </a:solidFill>
                <a:latin typeface="Helvetica"/>
              </a:endParaRPr>
            </a:p>
            <a:p>
              <a:pPr marL="518465" indent="-518465" defTabSz="1613002">
                <a:lnSpc>
                  <a:spcPct val="90000"/>
                </a:lnSpc>
                <a:spcBef>
                  <a:spcPct val="0"/>
                </a:spcBef>
                <a:spcAft>
                  <a:spcPct val="35000"/>
                </a:spcAft>
                <a:buFont typeface="Arial" panose="020B0604020202020204" pitchFamily="34" charset="0"/>
                <a:buChar char="•"/>
              </a:pPr>
              <a:endParaRPr lang="en-GB" sz="2041" dirty="0">
                <a:solidFill>
                  <a:srgbClr val="55211D">
                    <a:hueOff val="0"/>
                    <a:satOff val="0"/>
                    <a:lumOff val="0"/>
                    <a:alphaOff val="0"/>
                  </a:srgbClr>
                </a:solidFill>
                <a:latin typeface="Helvetica"/>
              </a:endParaRPr>
            </a:p>
            <a:p>
              <a:pPr defTabSz="1613002">
                <a:lnSpc>
                  <a:spcPct val="90000"/>
                </a:lnSpc>
                <a:spcBef>
                  <a:spcPct val="0"/>
                </a:spcBef>
                <a:spcAft>
                  <a:spcPct val="35000"/>
                </a:spcAft>
              </a:pPr>
              <a:endParaRPr lang="en-GB" sz="2041" dirty="0">
                <a:solidFill>
                  <a:srgbClr val="55211D">
                    <a:hueOff val="0"/>
                    <a:satOff val="0"/>
                    <a:lumOff val="0"/>
                    <a:alphaOff val="0"/>
                  </a:srgbClr>
                </a:solidFill>
                <a:latin typeface="Helvetica"/>
              </a:endParaRPr>
            </a:p>
            <a:p>
              <a:pPr defTabSz="1613002">
                <a:lnSpc>
                  <a:spcPct val="90000"/>
                </a:lnSpc>
                <a:spcBef>
                  <a:spcPct val="0"/>
                </a:spcBef>
                <a:spcAft>
                  <a:spcPct val="35000"/>
                </a:spcAft>
              </a:pPr>
              <a:endParaRPr lang="en-GB" sz="2041" dirty="0">
                <a:solidFill>
                  <a:srgbClr val="55211D">
                    <a:hueOff val="0"/>
                    <a:satOff val="0"/>
                    <a:lumOff val="0"/>
                    <a:alphaOff val="0"/>
                  </a:srgbClr>
                </a:solidFill>
                <a:latin typeface="Helvetica"/>
              </a:endParaRPr>
            </a:p>
            <a:p>
              <a:pPr defTabSz="1613002">
                <a:lnSpc>
                  <a:spcPct val="90000"/>
                </a:lnSpc>
                <a:spcBef>
                  <a:spcPct val="0"/>
                </a:spcBef>
                <a:spcAft>
                  <a:spcPct val="35000"/>
                </a:spcAft>
              </a:pPr>
              <a:endParaRPr lang="en-GB" sz="2041" dirty="0">
                <a:solidFill>
                  <a:srgbClr val="55211D">
                    <a:hueOff val="0"/>
                    <a:satOff val="0"/>
                    <a:lumOff val="0"/>
                    <a:alphaOff val="0"/>
                  </a:srgbClr>
                </a:solidFill>
                <a:latin typeface="Helvetica"/>
              </a:endParaRPr>
            </a:p>
            <a:p>
              <a:pPr defTabSz="1613002">
                <a:lnSpc>
                  <a:spcPct val="90000"/>
                </a:lnSpc>
                <a:spcBef>
                  <a:spcPct val="0"/>
                </a:spcBef>
                <a:spcAft>
                  <a:spcPct val="35000"/>
                </a:spcAft>
              </a:pPr>
              <a:r>
                <a:rPr lang="en-GB" sz="2041" dirty="0">
                  <a:solidFill>
                    <a:srgbClr val="BFF5FF"/>
                  </a:solidFill>
                  <a:latin typeface="Helvetica"/>
                </a:rPr>
                <a:t>First implemented:</a:t>
              </a:r>
            </a:p>
            <a:p>
              <a:pPr defTabSz="1613002">
                <a:lnSpc>
                  <a:spcPct val="90000"/>
                </a:lnSpc>
                <a:spcBef>
                  <a:spcPct val="0"/>
                </a:spcBef>
                <a:spcAft>
                  <a:spcPct val="35000"/>
                </a:spcAft>
              </a:pPr>
              <a:r>
                <a:rPr lang="en-GB" sz="2041" dirty="0">
                  <a:solidFill>
                    <a:srgbClr val="BFF5FF"/>
                  </a:solidFill>
                  <a:latin typeface="Helvetica"/>
                </a:rPr>
                <a:t>2020</a:t>
              </a:r>
            </a:p>
            <a:p>
              <a:pPr defTabSz="1613002">
                <a:lnSpc>
                  <a:spcPct val="90000"/>
                </a:lnSpc>
                <a:spcBef>
                  <a:spcPct val="0"/>
                </a:spcBef>
                <a:spcAft>
                  <a:spcPct val="35000"/>
                </a:spcAft>
              </a:pPr>
              <a:endParaRPr lang="en-GB" sz="3629" dirty="0">
                <a:solidFill>
                  <a:srgbClr val="55211D">
                    <a:hueOff val="0"/>
                    <a:satOff val="0"/>
                    <a:lumOff val="0"/>
                    <a:alphaOff val="0"/>
                  </a:srgbClr>
                </a:solidFill>
                <a:latin typeface="Helvetica"/>
              </a:endParaRPr>
            </a:p>
            <a:p>
              <a:pPr defTabSz="1613002">
                <a:lnSpc>
                  <a:spcPct val="90000"/>
                </a:lnSpc>
                <a:spcBef>
                  <a:spcPct val="0"/>
                </a:spcBef>
                <a:spcAft>
                  <a:spcPct val="35000"/>
                </a:spcAft>
              </a:pPr>
              <a:endParaRPr lang="de-DE" sz="4082" dirty="0">
                <a:solidFill>
                  <a:srgbClr val="55211D">
                    <a:hueOff val="0"/>
                    <a:satOff val="0"/>
                    <a:lumOff val="0"/>
                    <a:alphaOff val="0"/>
                  </a:srgbClr>
                </a:solidFill>
                <a:latin typeface="Corbel"/>
              </a:endParaRPr>
            </a:p>
          </p:txBody>
        </p:sp>
        <p:sp>
          <p:nvSpPr>
            <p:cNvPr id="11" name="Freihandform 10"/>
            <p:cNvSpPr/>
            <p:nvPr/>
          </p:nvSpPr>
          <p:spPr>
            <a:xfrm>
              <a:off x="3049254" y="1641331"/>
              <a:ext cx="8907519" cy="368896"/>
            </a:xfrm>
            <a:custGeom>
              <a:avLst/>
              <a:gdLst>
                <a:gd name="connsiteX0" fmla="*/ 0 w 8907519"/>
                <a:gd name="connsiteY0" fmla="*/ 0 h 661291"/>
                <a:gd name="connsiteX1" fmla="*/ 8907519 w 8907519"/>
                <a:gd name="connsiteY1" fmla="*/ 0 h 661291"/>
                <a:gd name="connsiteX2" fmla="*/ 8907519 w 8907519"/>
                <a:gd name="connsiteY2" fmla="*/ 661291 h 661291"/>
                <a:gd name="connsiteX3" fmla="*/ 0 w 8907519"/>
                <a:gd name="connsiteY3" fmla="*/ 661291 h 661291"/>
                <a:gd name="connsiteX4" fmla="*/ 0 w 8907519"/>
                <a:gd name="connsiteY4" fmla="*/ 0 h 66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661291">
                  <a:moveTo>
                    <a:pt x="0" y="0"/>
                  </a:moveTo>
                  <a:lnTo>
                    <a:pt x="8907519" y="0"/>
                  </a:lnTo>
                  <a:lnTo>
                    <a:pt x="8907519" y="661291"/>
                  </a:lnTo>
                  <a:lnTo>
                    <a:pt x="0" y="6612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en-GB" sz="2041" b="1" dirty="0">
                  <a:solidFill>
                    <a:srgbClr val="55211D">
                      <a:hueOff val="0"/>
                      <a:satOff val="0"/>
                      <a:lumOff val="0"/>
                      <a:alphaOff val="0"/>
                    </a:srgbClr>
                  </a:solidFill>
                  <a:latin typeface="Helvetica"/>
                </a:rPr>
                <a:t>Presenter</a:t>
              </a:r>
              <a:r>
                <a:rPr lang="de-AT" sz="2041" b="1" dirty="0">
                  <a:solidFill>
                    <a:srgbClr val="55211D">
                      <a:hueOff val="0"/>
                      <a:satOff val="0"/>
                      <a:lumOff val="0"/>
                      <a:alphaOff val="0"/>
                    </a:srgbClr>
                  </a:solidFill>
                  <a:latin typeface="Helvetica"/>
                </a:rPr>
                <a:t>: Karin </a:t>
              </a:r>
              <a:r>
                <a:rPr lang="de-AT" sz="2041" b="1" dirty="0" err="1">
                  <a:solidFill>
                    <a:srgbClr val="55211D">
                      <a:hueOff val="0"/>
                      <a:satOff val="0"/>
                      <a:lumOff val="0"/>
                      <a:alphaOff val="0"/>
                    </a:srgbClr>
                  </a:solidFill>
                  <a:latin typeface="Helvetica"/>
                </a:rPr>
                <a:t>Dögl</a:t>
              </a:r>
              <a:r>
                <a:rPr lang="de-AT" sz="2041" b="1" dirty="0">
                  <a:solidFill>
                    <a:srgbClr val="55211D">
                      <a:hueOff val="0"/>
                      <a:satOff val="0"/>
                      <a:lumOff val="0"/>
                      <a:alphaOff val="0"/>
                    </a:srgbClr>
                  </a:solidFill>
                  <a:latin typeface="Helvetica"/>
                </a:rPr>
                <a:t>, Vienna </a:t>
              </a:r>
              <a:r>
                <a:rPr lang="de-AT" sz="2041" b="1">
                  <a:solidFill>
                    <a:srgbClr val="55211D">
                      <a:hueOff val="0"/>
                      <a:satOff val="0"/>
                      <a:lumOff val="0"/>
                      <a:alphaOff val="0"/>
                    </a:srgbClr>
                  </a:solidFill>
                  <a:latin typeface="Helvetica"/>
                </a:rPr>
                <a:t>Business Agency</a:t>
              </a:r>
              <a:endParaRPr lang="de-AT" sz="2041" b="1" dirty="0">
                <a:solidFill>
                  <a:srgbClr val="55211D">
                    <a:hueOff val="0"/>
                    <a:satOff val="0"/>
                    <a:lumOff val="0"/>
                    <a:alphaOff val="0"/>
                  </a:srgbClr>
                </a:solidFill>
                <a:latin typeface="Helvetica"/>
              </a:endParaRPr>
            </a:p>
          </p:txBody>
        </p:sp>
        <p:sp>
          <p:nvSpPr>
            <p:cNvPr id="12" name="Gerader Verbinder 11"/>
            <p:cNvSpPr/>
            <p:nvPr/>
          </p:nvSpPr>
          <p:spPr>
            <a:xfrm>
              <a:off x="2879047" y="2116358"/>
              <a:ext cx="9077726" cy="0"/>
            </a:xfrm>
            <a:prstGeom prst="line">
              <a:avLst/>
            </a:prstGeom>
            <a:blipFill rotWithShape="0">
              <a:blip r:embed="rId3"/>
              <a:stretch>
                <a:fillRect/>
              </a:stretch>
            </a:blipFill>
          </p:spPr>
          <p:style>
            <a:lnRef idx="2">
              <a:schemeClr val="accent1">
                <a:tint val="50000"/>
                <a:hueOff val="0"/>
                <a:satOff val="0"/>
                <a:lumOff val="0"/>
                <a:alphaOff val="0"/>
              </a:schemeClr>
            </a:lnRef>
            <a:fillRef idx="1">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ihandform 12"/>
            <p:cNvSpPr/>
            <p:nvPr/>
          </p:nvSpPr>
          <p:spPr>
            <a:xfrm>
              <a:off x="3049254" y="2191867"/>
              <a:ext cx="8907519" cy="1030580"/>
            </a:xfrm>
            <a:custGeom>
              <a:avLst/>
              <a:gdLst>
                <a:gd name="connsiteX0" fmla="*/ 0 w 8907519"/>
                <a:gd name="connsiteY0" fmla="*/ 0 h 1352472"/>
                <a:gd name="connsiteX1" fmla="*/ 8907519 w 8907519"/>
                <a:gd name="connsiteY1" fmla="*/ 0 h 1352472"/>
                <a:gd name="connsiteX2" fmla="*/ 8907519 w 8907519"/>
                <a:gd name="connsiteY2" fmla="*/ 1352472 h 1352472"/>
                <a:gd name="connsiteX3" fmla="*/ 0 w 8907519"/>
                <a:gd name="connsiteY3" fmla="*/ 1352472 h 1352472"/>
                <a:gd name="connsiteX4" fmla="*/ 0 w 8907519"/>
                <a:gd name="connsiteY4" fmla="*/ 0 h 135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1352472">
                  <a:moveTo>
                    <a:pt x="0" y="0"/>
                  </a:moveTo>
                  <a:lnTo>
                    <a:pt x="8907519" y="0"/>
                  </a:lnTo>
                  <a:lnTo>
                    <a:pt x="8907519" y="1352472"/>
                  </a:lnTo>
                  <a:lnTo>
                    <a:pt x="0" y="1352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en-US" sz="1814" b="1" dirty="0">
                  <a:solidFill>
                    <a:srgbClr val="55211D">
                      <a:hueOff val="0"/>
                      <a:satOff val="0"/>
                      <a:lumOff val="0"/>
                      <a:alphaOff val="0"/>
                    </a:srgbClr>
                  </a:solidFill>
                  <a:latin typeface="Helvetica"/>
                </a:rPr>
                <a:t>Aim, reason for implementation</a:t>
              </a:r>
              <a:r>
                <a:rPr lang="en-US" sz="1814" dirty="0">
                  <a:solidFill>
                    <a:srgbClr val="55211D">
                      <a:hueOff val="0"/>
                      <a:satOff val="0"/>
                      <a:lumOff val="0"/>
                      <a:alphaOff val="0"/>
                    </a:srgbClr>
                  </a:solidFill>
                  <a:latin typeface="Helvetica"/>
                </a:rPr>
                <a:t>:</a:t>
              </a:r>
            </a:p>
            <a:p>
              <a:pPr marL="324041" indent="-324041" defTabSz="806501">
                <a:lnSpc>
                  <a:spcPct val="90000"/>
                </a:lnSpc>
                <a:spcBef>
                  <a:spcPct val="0"/>
                </a:spcBef>
                <a:spcAft>
                  <a:spcPct val="35000"/>
                </a:spcAft>
                <a:buFont typeface="Arial" panose="020B0604020202020204" pitchFamily="34" charset="0"/>
                <a:buChar char="•"/>
              </a:pPr>
              <a:r>
                <a:rPr lang="en-US" sz="1814" dirty="0">
                  <a:solidFill>
                    <a:srgbClr val="55211D">
                      <a:hueOff val="0"/>
                      <a:satOff val="0"/>
                      <a:lumOff val="0"/>
                      <a:alphaOff val="0"/>
                    </a:srgbClr>
                  </a:solidFill>
                  <a:latin typeface="Helvetica"/>
                </a:rPr>
                <a:t>equal chances for all applicants</a:t>
              </a:r>
            </a:p>
            <a:p>
              <a:pPr marL="324041" indent="-324041" defTabSz="806501">
                <a:lnSpc>
                  <a:spcPct val="90000"/>
                </a:lnSpc>
                <a:spcBef>
                  <a:spcPct val="0"/>
                </a:spcBef>
                <a:spcAft>
                  <a:spcPct val="35000"/>
                </a:spcAft>
                <a:buFont typeface="Arial" panose="020B0604020202020204" pitchFamily="34" charset="0"/>
                <a:buChar char="•"/>
              </a:pPr>
              <a:r>
                <a:rPr lang="en-US" sz="1814" dirty="0">
                  <a:solidFill>
                    <a:srgbClr val="55211D">
                      <a:hueOff val="0"/>
                      <a:satOff val="0"/>
                      <a:lumOff val="0"/>
                      <a:alphaOff val="0"/>
                    </a:srgbClr>
                  </a:solidFill>
                  <a:latin typeface="Helvetica"/>
                </a:rPr>
                <a:t>better </a:t>
              </a:r>
              <a:r>
                <a:rPr lang="en-US" sz="1814">
                  <a:solidFill>
                    <a:srgbClr val="55211D">
                      <a:hueOff val="0"/>
                      <a:satOff val="0"/>
                      <a:lumOff val="0"/>
                      <a:alphaOff val="0"/>
                    </a:srgbClr>
                  </a:solidFill>
                  <a:latin typeface="Helvetica"/>
                </a:rPr>
                <a:t>decision making</a:t>
              </a:r>
              <a:endParaRPr lang="en-US" sz="1814" dirty="0">
                <a:solidFill>
                  <a:srgbClr val="55211D">
                    <a:hueOff val="0"/>
                    <a:satOff val="0"/>
                    <a:lumOff val="0"/>
                    <a:alphaOff val="0"/>
                  </a:srgbClr>
                </a:solidFill>
                <a:latin typeface="Helvetica"/>
              </a:endParaRPr>
            </a:p>
          </p:txBody>
        </p:sp>
        <p:sp>
          <p:nvSpPr>
            <p:cNvPr id="14" name="Gerader Verbinder 13"/>
            <p:cNvSpPr/>
            <p:nvPr/>
          </p:nvSpPr>
          <p:spPr>
            <a:xfrm>
              <a:off x="2879047" y="3328578"/>
              <a:ext cx="9077726"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ihandform 14"/>
            <p:cNvSpPr/>
            <p:nvPr/>
          </p:nvSpPr>
          <p:spPr>
            <a:xfrm>
              <a:off x="3049254" y="3415863"/>
              <a:ext cx="8907519" cy="2899490"/>
            </a:xfrm>
            <a:custGeom>
              <a:avLst/>
              <a:gdLst>
                <a:gd name="connsiteX0" fmla="*/ 0 w 8907519"/>
                <a:gd name="connsiteY0" fmla="*/ 0 h 2525011"/>
                <a:gd name="connsiteX1" fmla="*/ 8907519 w 8907519"/>
                <a:gd name="connsiteY1" fmla="*/ 0 h 2525011"/>
                <a:gd name="connsiteX2" fmla="*/ 8907519 w 8907519"/>
                <a:gd name="connsiteY2" fmla="*/ 2525011 h 2525011"/>
                <a:gd name="connsiteX3" fmla="*/ 0 w 8907519"/>
                <a:gd name="connsiteY3" fmla="*/ 2525011 h 2525011"/>
                <a:gd name="connsiteX4" fmla="*/ 0 w 8907519"/>
                <a:gd name="connsiteY4" fmla="*/ 0 h 252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2525011">
                  <a:moveTo>
                    <a:pt x="0" y="0"/>
                  </a:moveTo>
                  <a:lnTo>
                    <a:pt x="8907519" y="0"/>
                  </a:lnTo>
                  <a:lnTo>
                    <a:pt x="8907519" y="2525011"/>
                  </a:lnTo>
                  <a:lnTo>
                    <a:pt x="0" y="25250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de-DE" sz="1814" b="1" dirty="0">
                  <a:solidFill>
                    <a:srgbClr val="55211D">
                      <a:hueOff val="0"/>
                      <a:satOff val="0"/>
                      <a:lumOff val="0"/>
                      <a:alphaOff val="0"/>
                    </a:srgbClr>
                  </a:solidFill>
                  <a:latin typeface="Helvetica"/>
                </a:rPr>
                <a:t>Description: </a:t>
              </a:r>
            </a:p>
            <a:p>
              <a:pPr marL="324041" indent="-324041" defTabSz="806501">
                <a:lnSpc>
                  <a:spcPct val="90000"/>
                </a:lnSpc>
                <a:spcBef>
                  <a:spcPct val="0"/>
                </a:spcBef>
                <a:spcAft>
                  <a:spcPct val="35000"/>
                </a:spcAft>
                <a:buFont typeface="Arial" panose="020B0604020202020204" pitchFamily="34" charset="0"/>
                <a:buChar char="•"/>
              </a:pPr>
              <a:r>
                <a:rPr lang="de-DE" sz="1814" b="1" dirty="0">
                  <a:solidFill>
                    <a:srgbClr val="55211D">
                      <a:hueOff val="0"/>
                      <a:satOff val="0"/>
                      <a:lumOff val="0"/>
                      <a:alphaOff val="0"/>
                    </a:srgbClr>
                  </a:solidFill>
                  <a:latin typeface="Helvetica"/>
                </a:rPr>
                <a:t>e-</a:t>
              </a:r>
              <a:r>
                <a:rPr lang="de-DE" sz="1814" b="1" dirty="0" err="1">
                  <a:solidFill>
                    <a:srgbClr val="55211D">
                      <a:hueOff val="0"/>
                      <a:satOff val="0"/>
                      <a:lumOff val="0"/>
                      <a:alphaOff val="0"/>
                    </a:srgbClr>
                  </a:solidFill>
                  <a:latin typeface="Helvetica"/>
                </a:rPr>
                <a:t>learning</a:t>
              </a:r>
              <a:r>
                <a:rPr lang="de-DE" sz="1814" b="1" dirty="0">
                  <a:solidFill>
                    <a:srgbClr val="55211D">
                      <a:hueOff val="0"/>
                      <a:satOff val="0"/>
                      <a:lumOff val="0"/>
                      <a:alphaOff val="0"/>
                    </a:srgbClr>
                  </a:solidFill>
                  <a:latin typeface="Helvetica"/>
                </a:rPr>
                <a:t> </a:t>
              </a:r>
              <a:r>
                <a:rPr lang="de-DE" sz="1814" b="1" dirty="0" err="1">
                  <a:solidFill>
                    <a:srgbClr val="55211D">
                      <a:hueOff val="0"/>
                      <a:satOff val="0"/>
                      <a:lumOff val="0"/>
                      <a:alphaOff val="0"/>
                    </a:srgbClr>
                  </a:solidFill>
                  <a:latin typeface="Helvetica"/>
                </a:rPr>
                <a:t>tool</a:t>
              </a:r>
              <a:endParaRPr lang="de-DE" sz="1814" b="1" dirty="0">
                <a:solidFill>
                  <a:srgbClr val="55211D">
                    <a:hueOff val="0"/>
                    <a:satOff val="0"/>
                    <a:lumOff val="0"/>
                    <a:alphaOff val="0"/>
                  </a:srgbClr>
                </a:solidFill>
                <a:latin typeface="Helvetica"/>
              </a:endParaRPr>
            </a:p>
            <a:p>
              <a:pPr marL="324041" indent="-324041" defTabSz="806501">
                <a:lnSpc>
                  <a:spcPct val="90000"/>
                </a:lnSpc>
                <a:spcBef>
                  <a:spcPct val="0"/>
                </a:spcBef>
                <a:spcAft>
                  <a:spcPct val="35000"/>
                </a:spcAft>
                <a:buFont typeface="Arial" panose="020B0604020202020204" pitchFamily="34" charset="0"/>
                <a:buChar char="•"/>
              </a:pPr>
              <a:r>
                <a:rPr lang="de-DE" sz="1814" b="1" dirty="0">
                  <a:solidFill>
                    <a:srgbClr val="55211D">
                      <a:hueOff val="0"/>
                      <a:satOff val="0"/>
                      <a:lumOff val="0"/>
                      <a:alphaOff val="0"/>
                    </a:srgbClr>
                  </a:solidFill>
                  <a:latin typeface="Helvetica"/>
                </a:rPr>
                <a:t>3 </a:t>
              </a:r>
              <a:r>
                <a:rPr lang="de-DE" sz="1814" b="1" dirty="0" err="1">
                  <a:solidFill>
                    <a:srgbClr val="55211D">
                      <a:hueOff val="0"/>
                      <a:satOff val="0"/>
                      <a:lumOff val="0"/>
                      <a:alphaOff val="0"/>
                    </a:srgbClr>
                  </a:solidFill>
                  <a:latin typeface="Helvetica"/>
                </a:rPr>
                <a:t>modules</a:t>
              </a:r>
              <a:r>
                <a:rPr lang="de-DE" sz="1814" b="1" dirty="0">
                  <a:solidFill>
                    <a:srgbClr val="55211D">
                      <a:hueOff val="0"/>
                      <a:satOff val="0"/>
                      <a:lumOff val="0"/>
                      <a:alphaOff val="0"/>
                    </a:srgbClr>
                  </a:solidFill>
                  <a:latin typeface="Helvetica"/>
                </a:rPr>
                <a:t> á 15-20 </a:t>
              </a:r>
              <a:r>
                <a:rPr lang="de-DE" sz="1814" b="1" dirty="0" err="1">
                  <a:solidFill>
                    <a:srgbClr val="55211D">
                      <a:hueOff val="0"/>
                      <a:satOff val="0"/>
                      <a:lumOff val="0"/>
                      <a:alphaOff val="0"/>
                    </a:srgbClr>
                  </a:solidFill>
                  <a:latin typeface="Helvetica"/>
                </a:rPr>
                <a:t>questions</a:t>
              </a:r>
              <a:r>
                <a:rPr lang="de-DE" sz="1814" b="1" dirty="0">
                  <a:solidFill>
                    <a:srgbClr val="55211D">
                      <a:hueOff val="0"/>
                      <a:satOff val="0"/>
                      <a:lumOff val="0"/>
                      <a:alphaOff val="0"/>
                    </a:srgbClr>
                  </a:solidFill>
                  <a:latin typeface="Helvetica"/>
                </a:rPr>
                <a:t> (</a:t>
              </a:r>
              <a:r>
                <a:rPr lang="de-DE" sz="1814" b="1" dirty="0" err="1">
                  <a:solidFill>
                    <a:srgbClr val="55211D">
                      <a:hueOff val="0"/>
                      <a:satOff val="0"/>
                      <a:lumOff val="0"/>
                      <a:alphaOff val="0"/>
                    </a:srgbClr>
                  </a:solidFill>
                  <a:latin typeface="Helvetica"/>
                </a:rPr>
                <a:t>appr</a:t>
              </a:r>
              <a:r>
                <a:rPr lang="de-DE" sz="1814" b="1" dirty="0">
                  <a:solidFill>
                    <a:srgbClr val="55211D">
                      <a:hueOff val="0"/>
                      <a:satOff val="0"/>
                      <a:lumOff val="0"/>
                      <a:alphaOff val="0"/>
                    </a:srgbClr>
                  </a:solidFill>
                  <a:latin typeface="Helvetica"/>
                </a:rPr>
                <a:t>. 2 </a:t>
              </a:r>
              <a:r>
                <a:rPr lang="de-DE" sz="1814" b="1" dirty="0" err="1">
                  <a:solidFill>
                    <a:srgbClr val="55211D">
                      <a:hueOff val="0"/>
                      <a:satOff val="0"/>
                      <a:lumOff val="0"/>
                      <a:alphaOff val="0"/>
                    </a:srgbClr>
                  </a:solidFill>
                  <a:latin typeface="Helvetica"/>
                </a:rPr>
                <a:t>hours</a:t>
              </a:r>
              <a:r>
                <a:rPr lang="de-DE" sz="1814" b="1" dirty="0">
                  <a:solidFill>
                    <a:srgbClr val="55211D">
                      <a:hueOff val="0"/>
                      <a:satOff val="0"/>
                      <a:lumOff val="0"/>
                      <a:alphaOff val="0"/>
                    </a:srgbClr>
                  </a:solidFill>
                  <a:latin typeface="Helvetica"/>
                </a:rPr>
                <a:t>)</a:t>
              </a:r>
            </a:p>
            <a:p>
              <a:pPr marL="324041" indent="-324041" defTabSz="806501">
                <a:lnSpc>
                  <a:spcPct val="90000"/>
                </a:lnSpc>
                <a:spcBef>
                  <a:spcPct val="0"/>
                </a:spcBef>
                <a:spcAft>
                  <a:spcPct val="35000"/>
                </a:spcAft>
                <a:buFont typeface="Arial" panose="020B0604020202020204" pitchFamily="34" charset="0"/>
                <a:buChar char="•"/>
              </a:pPr>
              <a:r>
                <a:rPr lang="de-DE" sz="1814" b="1" dirty="0">
                  <a:solidFill>
                    <a:srgbClr val="55211D">
                      <a:hueOff val="0"/>
                      <a:satOff val="0"/>
                      <a:lumOff val="0"/>
                      <a:alphaOff val="0"/>
                    </a:srgbClr>
                  </a:solidFill>
                  <a:latin typeface="Helvetica"/>
                </a:rPr>
                <a:t>all </a:t>
              </a:r>
              <a:r>
                <a:rPr lang="de-DE" sz="1814" b="1" dirty="0" err="1">
                  <a:solidFill>
                    <a:srgbClr val="55211D">
                      <a:hueOff val="0"/>
                      <a:satOff val="0"/>
                      <a:lumOff val="0"/>
                      <a:alphaOff val="0"/>
                    </a:srgbClr>
                  </a:solidFill>
                  <a:latin typeface="Helvetica"/>
                </a:rPr>
                <a:t>board</a:t>
              </a:r>
              <a:r>
                <a:rPr lang="de-DE" sz="1814" b="1" dirty="0">
                  <a:solidFill>
                    <a:srgbClr val="55211D">
                      <a:hueOff val="0"/>
                      <a:satOff val="0"/>
                      <a:lumOff val="0"/>
                      <a:alphaOff val="0"/>
                    </a:srgbClr>
                  </a:solidFill>
                  <a:latin typeface="Helvetica"/>
                </a:rPr>
                <a:t> </a:t>
              </a:r>
              <a:r>
                <a:rPr lang="de-DE" sz="1814" b="1" dirty="0" err="1">
                  <a:solidFill>
                    <a:srgbClr val="55211D">
                      <a:hueOff val="0"/>
                      <a:satOff val="0"/>
                      <a:lumOff val="0"/>
                      <a:alphaOff val="0"/>
                    </a:srgbClr>
                  </a:solidFill>
                  <a:latin typeface="Helvetica"/>
                </a:rPr>
                <a:t>members</a:t>
              </a:r>
              <a:r>
                <a:rPr lang="de-DE" sz="1814" b="1" dirty="0">
                  <a:solidFill>
                    <a:srgbClr val="55211D">
                      <a:hueOff val="0"/>
                      <a:satOff val="0"/>
                      <a:lumOff val="0"/>
                      <a:alphaOff val="0"/>
                    </a:srgbClr>
                  </a:solidFill>
                  <a:latin typeface="Helvetica"/>
                </a:rPr>
                <a:t> </a:t>
              </a:r>
              <a:r>
                <a:rPr lang="de-DE" sz="1814" b="1" dirty="0" err="1">
                  <a:solidFill>
                    <a:srgbClr val="55211D">
                      <a:hueOff val="0"/>
                      <a:satOff val="0"/>
                      <a:lumOff val="0"/>
                      <a:alphaOff val="0"/>
                    </a:srgbClr>
                  </a:solidFill>
                  <a:latin typeface="Helvetica"/>
                </a:rPr>
                <a:t>who</a:t>
              </a:r>
              <a:r>
                <a:rPr lang="de-DE" sz="1814" b="1" dirty="0">
                  <a:solidFill>
                    <a:srgbClr val="55211D">
                      <a:hueOff val="0"/>
                      <a:satOff val="0"/>
                      <a:lumOff val="0"/>
                      <a:alphaOff val="0"/>
                    </a:srgbClr>
                  </a:solidFill>
                  <a:latin typeface="Helvetica"/>
                </a:rPr>
                <a:t> </a:t>
              </a:r>
              <a:r>
                <a:rPr lang="de-DE" sz="1814" b="1" dirty="0" err="1">
                  <a:solidFill>
                    <a:srgbClr val="55211D">
                      <a:hueOff val="0"/>
                      <a:satOff val="0"/>
                      <a:lumOff val="0"/>
                      <a:alphaOff val="0"/>
                    </a:srgbClr>
                  </a:solidFill>
                  <a:latin typeface="Helvetica"/>
                </a:rPr>
                <a:t>evaluate</a:t>
              </a:r>
              <a:r>
                <a:rPr lang="de-DE" sz="1814" b="1" dirty="0">
                  <a:solidFill>
                    <a:srgbClr val="55211D">
                      <a:hueOff val="0"/>
                      <a:satOff val="0"/>
                      <a:lumOff val="0"/>
                      <a:alphaOff val="0"/>
                    </a:srgbClr>
                  </a:solidFill>
                  <a:latin typeface="Helvetica"/>
                </a:rPr>
                <a:t> </a:t>
              </a:r>
              <a:r>
                <a:rPr lang="de-DE" sz="1814" b="1" dirty="0" err="1">
                  <a:solidFill>
                    <a:srgbClr val="55211D">
                      <a:hueOff val="0"/>
                      <a:satOff val="0"/>
                      <a:lumOff val="0"/>
                      <a:alphaOff val="0"/>
                    </a:srgbClr>
                  </a:solidFill>
                  <a:latin typeface="Helvetica"/>
                </a:rPr>
                <a:t>projects</a:t>
              </a:r>
              <a:r>
                <a:rPr lang="de-DE" sz="1814" b="1" dirty="0">
                  <a:solidFill>
                    <a:srgbClr val="55211D">
                      <a:hueOff val="0"/>
                      <a:satOff val="0"/>
                      <a:lumOff val="0"/>
                      <a:alphaOff val="0"/>
                    </a:srgbClr>
                  </a:solidFill>
                  <a:latin typeface="Helvetica"/>
                </a:rPr>
                <a:t> </a:t>
              </a:r>
            </a:p>
            <a:p>
              <a:pPr marL="324041" indent="-324041" defTabSz="806501">
                <a:lnSpc>
                  <a:spcPct val="90000"/>
                </a:lnSpc>
                <a:spcBef>
                  <a:spcPct val="0"/>
                </a:spcBef>
                <a:spcAft>
                  <a:spcPct val="35000"/>
                </a:spcAft>
                <a:buFont typeface="Arial" panose="020B0604020202020204" pitchFamily="34" charset="0"/>
                <a:buChar char="•"/>
              </a:pPr>
              <a:r>
                <a:rPr lang="de-DE" sz="1814" b="1" dirty="0" err="1">
                  <a:solidFill>
                    <a:srgbClr val="55211D">
                      <a:hueOff val="0"/>
                      <a:satOff val="0"/>
                      <a:lumOff val="0"/>
                      <a:alphaOff val="0"/>
                    </a:srgbClr>
                  </a:solidFill>
                  <a:latin typeface="Helvetica"/>
                </a:rPr>
                <a:t>no</a:t>
              </a:r>
              <a:r>
                <a:rPr lang="de-DE" sz="1814" b="1" dirty="0">
                  <a:solidFill>
                    <a:srgbClr val="55211D">
                      <a:hueOff val="0"/>
                      <a:satOff val="0"/>
                      <a:lumOff val="0"/>
                      <a:alphaOff val="0"/>
                    </a:srgbClr>
                  </a:solidFill>
                  <a:latin typeface="Helvetica"/>
                </a:rPr>
                <a:t> anti-bias </a:t>
              </a:r>
              <a:r>
                <a:rPr lang="de-DE" sz="1814" b="1" dirty="0" err="1">
                  <a:solidFill>
                    <a:srgbClr val="55211D">
                      <a:hueOff val="0"/>
                      <a:satOff val="0"/>
                      <a:lumOff val="0"/>
                      <a:alphaOff val="0"/>
                    </a:srgbClr>
                  </a:solidFill>
                  <a:latin typeface="Helvetica"/>
                </a:rPr>
                <a:t>training</a:t>
              </a:r>
              <a:r>
                <a:rPr lang="de-DE" sz="1814" b="1" dirty="0">
                  <a:solidFill>
                    <a:srgbClr val="55211D">
                      <a:hueOff val="0"/>
                      <a:satOff val="0"/>
                      <a:lumOff val="0"/>
                      <a:alphaOff val="0"/>
                    </a:srgbClr>
                  </a:solidFill>
                  <a:latin typeface="Helvetica"/>
                </a:rPr>
                <a:t> &gt;&gt; </a:t>
              </a:r>
              <a:r>
                <a:rPr lang="de-DE" sz="1814" b="1" dirty="0" err="1">
                  <a:solidFill>
                    <a:srgbClr val="55211D">
                      <a:hueOff val="0"/>
                      <a:satOff val="0"/>
                      <a:lumOff val="0"/>
                      <a:alphaOff val="0"/>
                    </a:srgbClr>
                  </a:solidFill>
                  <a:latin typeface="Helvetica"/>
                </a:rPr>
                <a:t>no</a:t>
              </a:r>
              <a:r>
                <a:rPr lang="de-DE" sz="1814" b="1" dirty="0">
                  <a:solidFill>
                    <a:srgbClr val="55211D">
                      <a:hueOff val="0"/>
                      <a:satOff val="0"/>
                      <a:lumOff val="0"/>
                      <a:alphaOff val="0"/>
                    </a:srgbClr>
                  </a:solidFill>
                  <a:latin typeface="Helvetica"/>
                </a:rPr>
                <a:t> </a:t>
              </a:r>
              <a:r>
                <a:rPr lang="de-DE" sz="1814" b="1" dirty="0" err="1">
                  <a:solidFill>
                    <a:srgbClr val="55211D">
                      <a:hueOff val="0"/>
                      <a:satOff val="0"/>
                      <a:lumOff val="0"/>
                      <a:alphaOff val="0"/>
                    </a:srgbClr>
                  </a:solidFill>
                  <a:latin typeface="Helvetica"/>
                </a:rPr>
                <a:t>evaluation</a:t>
              </a:r>
              <a:endParaRPr lang="de-DE" sz="1814" b="1" dirty="0">
                <a:solidFill>
                  <a:srgbClr val="55211D">
                    <a:hueOff val="0"/>
                    <a:satOff val="0"/>
                    <a:lumOff val="0"/>
                    <a:alphaOff val="0"/>
                  </a:srgbClr>
                </a:solidFill>
                <a:latin typeface="Helvetica"/>
              </a:endParaRPr>
            </a:p>
            <a:p>
              <a:pPr marL="324041" indent="-324041" defTabSz="806501">
                <a:lnSpc>
                  <a:spcPct val="90000"/>
                </a:lnSpc>
                <a:spcBef>
                  <a:spcPct val="0"/>
                </a:spcBef>
                <a:spcAft>
                  <a:spcPct val="35000"/>
                </a:spcAft>
                <a:buFont typeface="Arial" panose="020B0604020202020204" pitchFamily="34" charset="0"/>
                <a:buChar char="•"/>
              </a:pPr>
              <a:r>
                <a:rPr lang="de-DE" sz="1814" b="1" dirty="0" err="1">
                  <a:solidFill>
                    <a:srgbClr val="55211D">
                      <a:hueOff val="0"/>
                      <a:satOff val="0"/>
                      <a:lumOff val="0"/>
                      <a:alphaOff val="0"/>
                    </a:srgbClr>
                  </a:solidFill>
                  <a:latin typeface="Helvetica"/>
                </a:rPr>
                <a:t>focus</a:t>
              </a:r>
              <a:r>
                <a:rPr lang="de-DE" sz="1814" b="1" dirty="0">
                  <a:solidFill>
                    <a:srgbClr val="55211D">
                      <a:hueOff val="0"/>
                      <a:satOff val="0"/>
                      <a:lumOff val="0"/>
                      <a:alphaOff val="0"/>
                    </a:srgbClr>
                  </a:solidFill>
                  <a:latin typeface="Helvetica"/>
                </a:rPr>
                <a:t> on </a:t>
              </a:r>
              <a:r>
                <a:rPr lang="de-DE" sz="1814" b="1" dirty="0" err="1">
                  <a:solidFill>
                    <a:srgbClr val="55211D">
                      <a:hueOff val="0"/>
                      <a:satOff val="0"/>
                      <a:lumOff val="0"/>
                      <a:alphaOff val="0"/>
                    </a:srgbClr>
                  </a:solidFill>
                  <a:latin typeface="Helvetica"/>
                </a:rPr>
                <a:t>gender</a:t>
              </a:r>
              <a:r>
                <a:rPr lang="de-DE" sz="1814" b="1" dirty="0">
                  <a:solidFill>
                    <a:srgbClr val="55211D">
                      <a:hueOff val="0"/>
                      <a:satOff val="0"/>
                      <a:lumOff val="0"/>
                      <a:alphaOff val="0"/>
                    </a:srgbClr>
                  </a:solidFill>
                  <a:latin typeface="Helvetica"/>
                </a:rPr>
                <a:t> </a:t>
              </a:r>
              <a:r>
                <a:rPr lang="de-DE" sz="1814" b="1" dirty="0" err="1">
                  <a:solidFill>
                    <a:srgbClr val="55211D">
                      <a:hueOff val="0"/>
                      <a:satOff val="0"/>
                      <a:lumOff val="0"/>
                      <a:alphaOff val="0"/>
                    </a:srgbClr>
                  </a:solidFill>
                  <a:latin typeface="Helvetica"/>
                </a:rPr>
                <a:t>bias</a:t>
              </a:r>
              <a:r>
                <a:rPr lang="de-DE" sz="1814" b="1" dirty="0">
                  <a:solidFill>
                    <a:srgbClr val="55211D">
                      <a:hueOff val="0"/>
                      <a:satOff val="0"/>
                      <a:lumOff val="0"/>
                      <a:alphaOff val="0"/>
                    </a:srgbClr>
                  </a:solidFill>
                  <a:latin typeface="Helvetica"/>
                </a:rPr>
                <a:t>, </a:t>
              </a:r>
            </a:p>
            <a:p>
              <a:pPr marL="306038" defTabSz="806501">
                <a:lnSpc>
                  <a:spcPct val="90000"/>
                </a:lnSpc>
                <a:spcBef>
                  <a:spcPct val="0"/>
                </a:spcBef>
                <a:spcAft>
                  <a:spcPct val="35000"/>
                </a:spcAft>
              </a:pPr>
              <a:r>
                <a:rPr lang="de-DE" sz="1814" b="1" dirty="0">
                  <a:solidFill>
                    <a:srgbClr val="55211D">
                      <a:hueOff val="0"/>
                      <a:satOff val="0"/>
                      <a:lumOff val="0"/>
                      <a:alphaOff val="0"/>
                    </a:srgbClr>
                  </a:solidFill>
                  <a:latin typeface="Helvetica"/>
                </a:rPr>
                <a:t>but not </a:t>
              </a:r>
              <a:r>
                <a:rPr lang="de-DE" sz="1814" b="1" dirty="0" err="1">
                  <a:solidFill>
                    <a:srgbClr val="55211D">
                      <a:hueOff val="0"/>
                      <a:satOff val="0"/>
                      <a:lumOff val="0"/>
                      <a:alphaOff val="0"/>
                    </a:srgbClr>
                  </a:solidFill>
                  <a:latin typeface="Helvetica"/>
                </a:rPr>
                <a:t>exclusively</a:t>
              </a:r>
              <a:r>
                <a:rPr lang="de-DE" sz="1814" b="1" dirty="0">
                  <a:solidFill>
                    <a:srgbClr val="55211D">
                      <a:hueOff val="0"/>
                      <a:satOff val="0"/>
                      <a:lumOff val="0"/>
                      <a:alphaOff val="0"/>
                    </a:srgbClr>
                  </a:solidFill>
                  <a:latin typeface="Helvetica"/>
                </a:rPr>
                <a:t> </a:t>
              </a:r>
            </a:p>
            <a:p>
              <a:pPr marL="324041" indent="-324041" defTabSz="806501">
                <a:lnSpc>
                  <a:spcPct val="90000"/>
                </a:lnSpc>
                <a:spcBef>
                  <a:spcPct val="0"/>
                </a:spcBef>
                <a:spcAft>
                  <a:spcPct val="35000"/>
                </a:spcAft>
                <a:buFont typeface="Arial" panose="020B0604020202020204" pitchFamily="34" charset="0"/>
                <a:buChar char="•"/>
              </a:pPr>
              <a:endParaRPr lang="de-DE" sz="1814" b="1" dirty="0">
                <a:solidFill>
                  <a:srgbClr val="55211D">
                    <a:hueOff val="0"/>
                    <a:satOff val="0"/>
                    <a:lumOff val="0"/>
                    <a:alphaOff val="0"/>
                  </a:srgbClr>
                </a:solidFill>
                <a:latin typeface="Helvetica"/>
              </a:endParaRPr>
            </a:p>
          </p:txBody>
        </p:sp>
        <p:sp>
          <p:nvSpPr>
            <p:cNvPr id="16" name="Gerader Verbinder 15"/>
            <p:cNvSpPr/>
            <p:nvPr/>
          </p:nvSpPr>
          <p:spPr>
            <a:xfrm>
              <a:off x="2879047" y="6315353"/>
              <a:ext cx="9077726"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pic>
        <p:nvPicPr>
          <p:cNvPr id="17" name="Grafik 16"/>
          <p:cNvPicPr/>
          <p:nvPr/>
        </p:nvPicPr>
        <p:blipFill rotWithShape="1">
          <a:blip r:embed="rId4"/>
          <a:srcRect l="60437" t="25089" r="10501" b="55909"/>
          <a:stretch/>
        </p:blipFill>
        <p:spPr bwMode="auto">
          <a:xfrm>
            <a:off x="6314225" y="5560348"/>
            <a:ext cx="7165674" cy="15680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0365301"/>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882D1A77-C809-4D0D-9BEE-B2D6A0E27014}" type="slidenum">
              <a:rPr lang="en-US" smtClean="0"/>
              <a:pPr/>
              <a:t>8</a:t>
            </a:fld>
            <a:endParaRPr lang="en-US" dirty="0"/>
          </a:p>
        </p:txBody>
      </p:sp>
      <p:grpSp>
        <p:nvGrpSpPr>
          <p:cNvPr id="8" name="Gruppieren 7"/>
          <p:cNvGrpSpPr/>
          <p:nvPr/>
        </p:nvGrpSpPr>
        <p:grpSpPr>
          <a:xfrm>
            <a:off x="345657" y="1486157"/>
            <a:ext cx="13134242" cy="5733076"/>
            <a:chOff x="609616" y="1573708"/>
            <a:chExt cx="11347157" cy="4817153"/>
          </a:xfrm>
        </p:grpSpPr>
        <p:sp>
          <p:nvSpPr>
            <p:cNvPr id="9" name="Gerader Verbinder 8"/>
            <p:cNvSpPr/>
            <p:nvPr/>
          </p:nvSpPr>
          <p:spPr>
            <a:xfrm>
              <a:off x="609616" y="1573708"/>
              <a:ext cx="11347157"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ihandform 9"/>
            <p:cNvSpPr/>
            <p:nvPr/>
          </p:nvSpPr>
          <p:spPr>
            <a:xfrm>
              <a:off x="609616" y="1573708"/>
              <a:ext cx="2269431" cy="4817153"/>
            </a:xfrm>
            <a:custGeom>
              <a:avLst/>
              <a:gdLst>
                <a:gd name="connsiteX0" fmla="*/ 0 w 2269431"/>
                <a:gd name="connsiteY0" fmla="*/ 0 h 4817153"/>
                <a:gd name="connsiteX1" fmla="*/ 2269431 w 2269431"/>
                <a:gd name="connsiteY1" fmla="*/ 0 h 4817153"/>
                <a:gd name="connsiteX2" fmla="*/ 2269431 w 2269431"/>
                <a:gd name="connsiteY2" fmla="*/ 4817153 h 4817153"/>
                <a:gd name="connsiteX3" fmla="*/ 0 w 2269431"/>
                <a:gd name="connsiteY3" fmla="*/ 4817153 h 4817153"/>
                <a:gd name="connsiteX4" fmla="*/ 0 w 2269431"/>
                <a:gd name="connsiteY4" fmla="*/ 0 h 481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431" h="4817153">
                  <a:moveTo>
                    <a:pt x="0" y="0"/>
                  </a:moveTo>
                  <a:lnTo>
                    <a:pt x="2269431" y="0"/>
                  </a:lnTo>
                  <a:lnTo>
                    <a:pt x="2269431" y="4817153"/>
                  </a:lnTo>
                  <a:lnTo>
                    <a:pt x="0" y="4817153"/>
                  </a:lnTo>
                  <a:lnTo>
                    <a:pt x="0" y="0"/>
                  </a:lnTo>
                  <a:close/>
                </a:path>
              </a:pathLst>
            </a:cu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8255" tIns="138255" rIns="138255" bIns="138255" numCol="1" spcCol="1270" anchor="t" anchorCtr="0">
              <a:noAutofit/>
            </a:bodyPr>
            <a:lstStyle/>
            <a:p>
              <a:pPr defTabSz="1613002">
                <a:lnSpc>
                  <a:spcPct val="90000"/>
                </a:lnSpc>
                <a:spcBef>
                  <a:spcPct val="0"/>
                </a:spcBef>
                <a:spcAft>
                  <a:spcPct val="35000"/>
                </a:spcAft>
              </a:pPr>
              <a:r>
                <a:rPr lang="en-GB" sz="3629" dirty="0">
                  <a:solidFill>
                    <a:schemeClr val="accent6"/>
                  </a:solidFill>
                  <a:latin typeface="+mj-lt"/>
                </a:rPr>
                <a:t>Measure</a:t>
              </a:r>
            </a:p>
            <a:p>
              <a:pPr defTabSz="1613002">
                <a:lnSpc>
                  <a:spcPct val="90000"/>
                </a:lnSpc>
                <a:spcBef>
                  <a:spcPct val="0"/>
                </a:spcBef>
                <a:spcAft>
                  <a:spcPct val="35000"/>
                </a:spcAft>
              </a:pPr>
              <a:r>
                <a:rPr lang="en-GB" sz="3062" b="1" dirty="0" err="1">
                  <a:solidFill>
                    <a:schemeClr val="accent6"/>
                  </a:solidFill>
                  <a:latin typeface="+mj-lt"/>
                </a:rPr>
                <a:t>Irène</a:t>
              </a:r>
              <a:r>
                <a:rPr lang="en-GB" sz="3062" b="1" dirty="0">
                  <a:solidFill>
                    <a:schemeClr val="accent6"/>
                  </a:solidFill>
                  <a:latin typeface="+mj-lt"/>
                </a:rPr>
                <a:t> Curie Fellowship </a:t>
              </a:r>
            </a:p>
            <a:p>
              <a:pPr defTabSz="1613002">
                <a:lnSpc>
                  <a:spcPct val="90000"/>
                </a:lnSpc>
                <a:spcBef>
                  <a:spcPct val="0"/>
                </a:spcBef>
                <a:spcAft>
                  <a:spcPct val="35000"/>
                </a:spcAft>
              </a:pPr>
              <a:r>
                <a:rPr lang="en-GB" sz="2400" i="1" dirty="0">
                  <a:solidFill>
                    <a:schemeClr val="accent6"/>
                  </a:solidFill>
                  <a:latin typeface="+mj-lt"/>
                </a:rPr>
                <a:t>https://www.tue.nl/en/working-at-tue/scientific-staff/irene-curie-fellowship</a:t>
              </a:r>
              <a:r>
                <a:rPr lang="en-GB" sz="2400" i="1" dirty="0" smtClean="0">
                  <a:solidFill>
                    <a:schemeClr val="accent6"/>
                  </a:solidFill>
                  <a:latin typeface="+mj-lt"/>
                </a:rPr>
                <a:t>/</a:t>
              </a:r>
            </a:p>
            <a:p>
              <a:pPr defTabSz="1613002">
                <a:lnSpc>
                  <a:spcPct val="90000"/>
                </a:lnSpc>
                <a:spcBef>
                  <a:spcPct val="0"/>
                </a:spcBef>
                <a:spcAft>
                  <a:spcPct val="35000"/>
                </a:spcAft>
              </a:pPr>
              <a:endParaRPr lang="en-GB" sz="2400" i="1" dirty="0">
                <a:solidFill>
                  <a:schemeClr val="accent6"/>
                </a:solidFill>
                <a:latin typeface="+mj-lt"/>
              </a:endParaRPr>
            </a:p>
            <a:p>
              <a:pPr defTabSz="1613002">
                <a:lnSpc>
                  <a:spcPct val="90000"/>
                </a:lnSpc>
                <a:spcBef>
                  <a:spcPct val="0"/>
                </a:spcBef>
                <a:spcAft>
                  <a:spcPct val="35000"/>
                </a:spcAft>
              </a:pPr>
              <a:r>
                <a:rPr lang="en-GB" sz="2400" dirty="0" smtClean="0">
                  <a:solidFill>
                    <a:schemeClr val="accent6"/>
                  </a:solidFill>
                  <a:latin typeface="+mj-lt"/>
                </a:rPr>
                <a:t>First implemented: 07/2019</a:t>
              </a:r>
              <a:endParaRPr lang="en-GB" sz="2400" dirty="0">
                <a:solidFill>
                  <a:schemeClr val="accent6"/>
                </a:solidFill>
                <a:latin typeface="+mj-lt"/>
              </a:endParaRPr>
            </a:p>
            <a:p>
              <a:pPr marL="518465" indent="-518465" defTabSz="1613002">
                <a:lnSpc>
                  <a:spcPct val="90000"/>
                </a:lnSpc>
                <a:spcBef>
                  <a:spcPct val="0"/>
                </a:spcBef>
                <a:spcAft>
                  <a:spcPct val="35000"/>
                </a:spcAft>
                <a:buFont typeface="Arial" panose="020B0604020202020204" pitchFamily="34" charset="0"/>
                <a:buChar char="•"/>
              </a:pPr>
              <a:endParaRPr lang="en-GB" sz="3062" dirty="0">
                <a:solidFill>
                  <a:schemeClr val="accent6"/>
                </a:solidFill>
                <a:latin typeface="+mj-lt"/>
              </a:endParaRPr>
            </a:p>
            <a:p>
              <a:pPr defTabSz="1613002">
                <a:lnSpc>
                  <a:spcPct val="90000"/>
                </a:lnSpc>
                <a:spcBef>
                  <a:spcPct val="0"/>
                </a:spcBef>
                <a:spcAft>
                  <a:spcPct val="35000"/>
                </a:spcAft>
              </a:pPr>
              <a:r>
                <a:rPr lang="en-GB" sz="3062" dirty="0">
                  <a:solidFill>
                    <a:schemeClr val="accent6"/>
                  </a:solidFill>
                  <a:latin typeface="+mj-lt"/>
                </a:rPr>
                <a:t> </a:t>
              </a:r>
            </a:p>
            <a:p>
              <a:pPr marL="518465" indent="-518465" defTabSz="1613002">
                <a:lnSpc>
                  <a:spcPct val="90000"/>
                </a:lnSpc>
                <a:spcBef>
                  <a:spcPct val="0"/>
                </a:spcBef>
                <a:spcAft>
                  <a:spcPct val="35000"/>
                </a:spcAft>
                <a:buFont typeface="Arial" panose="020B0604020202020204" pitchFamily="34" charset="0"/>
                <a:buChar char="•"/>
              </a:pPr>
              <a:endParaRPr lang="en-GB" sz="3062" dirty="0">
                <a:latin typeface="+mj-lt"/>
              </a:endParaRPr>
            </a:p>
            <a:p>
              <a:pPr marL="518465" indent="-518465" defTabSz="1613002">
                <a:lnSpc>
                  <a:spcPct val="90000"/>
                </a:lnSpc>
                <a:spcBef>
                  <a:spcPct val="0"/>
                </a:spcBef>
                <a:spcAft>
                  <a:spcPct val="35000"/>
                </a:spcAft>
                <a:buFont typeface="Arial" panose="020B0604020202020204" pitchFamily="34" charset="0"/>
                <a:buChar char="•"/>
              </a:pPr>
              <a:endParaRPr lang="en-GB" sz="3062" dirty="0">
                <a:latin typeface="+mj-lt"/>
              </a:endParaRPr>
            </a:p>
            <a:p>
              <a:pPr defTabSz="1613002">
                <a:lnSpc>
                  <a:spcPct val="90000"/>
                </a:lnSpc>
                <a:spcBef>
                  <a:spcPct val="0"/>
                </a:spcBef>
                <a:spcAft>
                  <a:spcPct val="35000"/>
                </a:spcAft>
              </a:pPr>
              <a:r>
                <a:rPr lang="en-GB" sz="3062" b="1" dirty="0">
                  <a:solidFill>
                    <a:schemeClr val="accent6"/>
                  </a:solidFill>
                  <a:latin typeface="+mj-lt"/>
                </a:rPr>
                <a:t>Starting date: 07/2019</a:t>
              </a:r>
            </a:p>
            <a:p>
              <a:pPr defTabSz="1613002">
                <a:lnSpc>
                  <a:spcPct val="90000"/>
                </a:lnSpc>
                <a:spcBef>
                  <a:spcPct val="0"/>
                </a:spcBef>
                <a:spcAft>
                  <a:spcPct val="35000"/>
                </a:spcAft>
              </a:pPr>
              <a:endParaRPr lang="en-GB" sz="3062" dirty="0">
                <a:latin typeface="+mj-lt"/>
              </a:endParaRPr>
            </a:p>
            <a:p>
              <a:pPr defTabSz="1613002">
                <a:lnSpc>
                  <a:spcPct val="90000"/>
                </a:lnSpc>
                <a:spcBef>
                  <a:spcPct val="0"/>
                </a:spcBef>
                <a:spcAft>
                  <a:spcPct val="35000"/>
                </a:spcAft>
              </a:pPr>
              <a:endParaRPr lang="en-GB" sz="3062" dirty="0">
                <a:latin typeface="+mj-lt"/>
              </a:endParaRPr>
            </a:p>
            <a:p>
              <a:pPr defTabSz="1613002">
                <a:lnSpc>
                  <a:spcPct val="90000"/>
                </a:lnSpc>
                <a:spcBef>
                  <a:spcPct val="0"/>
                </a:spcBef>
                <a:spcAft>
                  <a:spcPct val="35000"/>
                </a:spcAft>
              </a:pPr>
              <a:r>
                <a:rPr lang="en-GB" sz="3062" dirty="0">
                  <a:solidFill>
                    <a:schemeClr val="accent6"/>
                  </a:solidFill>
                  <a:latin typeface="+mj-lt"/>
                </a:rPr>
                <a:t>First implemented:</a:t>
              </a:r>
            </a:p>
            <a:p>
              <a:pPr defTabSz="1613002">
                <a:lnSpc>
                  <a:spcPct val="90000"/>
                </a:lnSpc>
                <a:spcBef>
                  <a:spcPct val="0"/>
                </a:spcBef>
                <a:spcAft>
                  <a:spcPct val="35000"/>
                </a:spcAft>
              </a:pPr>
              <a:endParaRPr lang="en-GB" sz="3629" dirty="0">
                <a:latin typeface="+mj-lt"/>
              </a:endParaRPr>
            </a:p>
            <a:p>
              <a:pPr defTabSz="1613002">
                <a:lnSpc>
                  <a:spcPct val="90000"/>
                </a:lnSpc>
                <a:spcBef>
                  <a:spcPct val="0"/>
                </a:spcBef>
                <a:spcAft>
                  <a:spcPct val="35000"/>
                </a:spcAft>
              </a:pPr>
              <a:endParaRPr lang="de-DE" sz="4082" dirty="0"/>
            </a:p>
          </p:txBody>
        </p:sp>
        <p:sp>
          <p:nvSpPr>
            <p:cNvPr id="11" name="Freihandform 10"/>
            <p:cNvSpPr/>
            <p:nvPr/>
          </p:nvSpPr>
          <p:spPr>
            <a:xfrm>
              <a:off x="3049254" y="1641331"/>
              <a:ext cx="8907519" cy="368896"/>
            </a:xfrm>
            <a:custGeom>
              <a:avLst/>
              <a:gdLst>
                <a:gd name="connsiteX0" fmla="*/ 0 w 8907519"/>
                <a:gd name="connsiteY0" fmla="*/ 0 h 661291"/>
                <a:gd name="connsiteX1" fmla="*/ 8907519 w 8907519"/>
                <a:gd name="connsiteY1" fmla="*/ 0 h 661291"/>
                <a:gd name="connsiteX2" fmla="*/ 8907519 w 8907519"/>
                <a:gd name="connsiteY2" fmla="*/ 661291 h 661291"/>
                <a:gd name="connsiteX3" fmla="*/ 0 w 8907519"/>
                <a:gd name="connsiteY3" fmla="*/ 661291 h 661291"/>
                <a:gd name="connsiteX4" fmla="*/ 0 w 8907519"/>
                <a:gd name="connsiteY4" fmla="*/ 0 h 66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661291">
                  <a:moveTo>
                    <a:pt x="0" y="0"/>
                  </a:moveTo>
                  <a:lnTo>
                    <a:pt x="8907519" y="0"/>
                  </a:lnTo>
                  <a:lnTo>
                    <a:pt x="8907519" y="661291"/>
                  </a:lnTo>
                  <a:lnTo>
                    <a:pt x="0" y="6612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en-GB" sz="2000" b="1" dirty="0">
                  <a:latin typeface="+mj-lt"/>
                </a:rPr>
                <a:t>Presenter</a:t>
              </a:r>
              <a:r>
                <a:rPr lang="de-AT" sz="2000" b="1" dirty="0">
                  <a:latin typeface="+mj-lt"/>
                </a:rPr>
                <a:t>: Sandra Hesping, Eindhoven University </a:t>
              </a:r>
              <a:r>
                <a:rPr lang="de-AT" sz="2000" b="1" dirty="0" err="1">
                  <a:latin typeface="+mj-lt"/>
                </a:rPr>
                <a:t>of</a:t>
              </a:r>
              <a:r>
                <a:rPr lang="de-AT" sz="2000" b="1" dirty="0">
                  <a:latin typeface="+mj-lt"/>
                </a:rPr>
                <a:t> Technology (TU/e)</a:t>
              </a:r>
            </a:p>
          </p:txBody>
        </p:sp>
        <p:sp>
          <p:nvSpPr>
            <p:cNvPr id="12" name="Gerader Verbinder 11"/>
            <p:cNvSpPr/>
            <p:nvPr/>
          </p:nvSpPr>
          <p:spPr>
            <a:xfrm>
              <a:off x="2879047" y="2116358"/>
              <a:ext cx="9077726" cy="0"/>
            </a:xfrm>
            <a:prstGeom prst="line">
              <a:avLst/>
            </a:prstGeom>
            <a:blipFill rotWithShape="0">
              <a:blip r:embed="rId3"/>
              <a:stretch>
                <a:fillRect/>
              </a:stretch>
            </a:blipFill>
          </p:spPr>
          <p:style>
            <a:lnRef idx="2">
              <a:schemeClr val="accent1">
                <a:tint val="50000"/>
                <a:hueOff val="0"/>
                <a:satOff val="0"/>
                <a:lumOff val="0"/>
                <a:alphaOff val="0"/>
              </a:schemeClr>
            </a:lnRef>
            <a:fillRef idx="1">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ihandform 12"/>
            <p:cNvSpPr/>
            <p:nvPr/>
          </p:nvSpPr>
          <p:spPr>
            <a:xfrm>
              <a:off x="3049254" y="2191867"/>
              <a:ext cx="8907519" cy="946987"/>
            </a:xfrm>
            <a:custGeom>
              <a:avLst/>
              <a:gdLst>
                <a:gd name="connsiteX0" fmla="*/ 0 w 8907519"/>
                <a:gd name="connsiteY0" fmla="*/ 0 h 1352472"/>
                <a:gd name="connsiteX1" fmla="*/ 8907519 w 8907519"/>
                <a:gd name="connsiteY1" fmla="*/ 0 h 1352472"/>
                <a:gd name="connsiteX2" fmla="*/ 8907519 w 8907519"/>
                <a:gd name="connsiteY2" fmla="*/ 1352472 h 1352472"/>
                <a:gd name="connsiteX3" fmla="*/ 0 w 8907519"/>
                <a:gd name="connsiteY3" fmla="*/ 1352472 h 1352472"/>
                <a:gd name="connsiteX4" fmla="*/ 0 w 8907519"/>
                <a:gd name="connsiteY4" fmla="*/ 0 h 135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1352472">
                  <a:moveTo>
                    <a:pt x="0" y="0"/>
                  </a:moveTo>
                  <a:lnTo>
                    <a:pt x="8907519" y="0"/>
                  </a:lnTo>
                  <a:lnTo>
                    <a:pt x="8907519" y="1352472"/>
                  </a:lnTo>
                  <a:lnTo>
                    <a:pt x="0" y="1352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en-US" sz="1814" b="1" dirty="0">
                  <a:latin typeface="+mj-lt"/>
                </a:rPr>
                <a:t>Aim</a:t>
              </a:r>
              <a:r>
                <a:rPr lang="en-US" sz="1814" dirty="0">
                  <a:latin typeface="+mj-lt"/>
                </a:rPr>
                <a:t>: </a:t>
              </a:r>
              <a:r>
                <a:rPr lang="en-US" sz="1814" dirty="0"/>
                <a:t>This program is aimed at talented women who pursue an academic career at TU/e.</a:t>
              </a:r>
              <a:r>
                <a:rPr lang="en-US" sz="1814" dirty="0">
                  <a:latin typeface="+mj-lt"/>
                </a:rPr>
                <a:t/>
              </a:r>
              <a:br>
                <a:rPr lang="en-US" sz="1814" dirty="0">
                  <a:latin typeface="+mj-lt"/>
                </a:rPr>
              </a:br>
              <a:r>
                <a:rPr lang="en-US" sz="1814" b="1" dirty="0">
                  <a:latin typeface="+mj-lt"/>
                </a:rPr>
                <a:t>R</a:t>
              </a:r>
              <a:r>
                <a:rPr lang="en-US" sz="1814" b="1" dirty="0" err="1">
                  <a:latin typeface="+mj-lt"/>
                </a:rPr>
                <a:t>eason</a:t>
              </a:r>
              <a:r>
                <a:rPr lang="en-US" sz="1814" b="1" dirty="0">
                  <a:latin typeface="+mj-lt"/>
                </a:rPr>
                <a:t> for implementation:</a:t>
              </a:r>
              <a:br>
                <a:rPr lang="en-US" sz="1814" b="1" dirty="0">
                  <a:latin typeface="+mj-lt"/>
                </a:rPr>
              </a:br>
              <a:r>
                <a:rPr lang="en-US" sz="1814" dirty="0"/>
                <a:t>Fair: equal opportunity; Better science and technology</a:t>
              </a:r>
              <a:br>
                <a:rPr lang="en-US" sz="1814" dirty="0"/>
              </a:br>
              <a:r>
                <a:rPr lang="en-US" sz="1814" dirty="0"/>
                <a:t>Urgent need for more engineers, cannot afford to miss out on 50% of talent</a:t>
              </a:r>
            </a:p>
            <a:p>
              <a:pPr defTabSz="806501">
                <a:lnSpc>
                  <a:spcPct val="90000"/>
                </a:lnSpc>
                <a:spcBef>
                  <a:spcPct val="0"/>
                </a:spcBef>
                <a:spcAft>
                  <a:spcPct val="35000"/>
                </a:spcAft>
              </a:pPr>
              <a:endParaRPr lang="en-US" sz="1814" dirty="0">
                <a:latin typeface="+mj-lt"/>
              </a:endParaRPr>
            </a:p>
          </p:txBody>
        </p:sp>
        <p:sp>
          <p:nvSpPr>
            <p:cNvPr id="14" name="Gerader Verbinder 13"/>
            <p:cNvSpPr/>
            <p:nvPr/>
          </p:nvSpPr>
          <p:spPr>
            <a:xfrm flipV="1">
              <a:off x="2879047" y="3154320"/>
              <a:ext cx="9077726" cy="11778"/>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ihandform 14"/>
            <p:cNvSpPr/>
            <p:nvPr/>
          </p:nvSpPr>
          <p:spPr>
            <a:xfrm>
              <a:off x="3049254" y="3248780"/>
              <a:ext cx="8907519" cy="3142081"/>
            </a:xfrm>
            <a:custGeom>
              <a:avLst/>
              <a:gdLst>
                <a:gd name="connsiteX0" fmla="*/ 0 w 8907519"/>
                <a:gd name="connsiteY0" fmla="*/ 0 h 2525011"/>
                <a:gd name="connsiteX1" fmla="*/ 8907519 w 8907519"/>
                <a:gd name="connsiteY1" fmla="*/ 0 h 2525011"/>
                <a:gd name="connsiteX2" fmla="*/ 8907519 w 8907519"/>
                <a:gd name="connsiteY2" fmla="*/ 2525011 h 2525011"/>
                <a:gd name="connsiteX3" fmla="*/ 0 w 8907519"/>
                <a:gd name="connsiteY3" fmla="*/ 2525011 h 2525011"/>
                <a:gd name="connsiteX4" fmla="*/ 0 w 8907519"/>
                <a:gd name="connsiteY4" fmla="*/ 0 h 252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2525011">
                  <a:moveTo>
                    <a:pt x="0" y="0"/>
                  </a:moveTo>
                  <a:lnTo>
                    <a:pt x="8907519" y="0"/>
                  </a:lnTo>
                  <a:lnTo>
                    <a:pt x="8907519" y="2525011"/>
                  </a:lnTo>
                  <a:lnTo>
                    <a:pt x="0" y="25250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de-DE" sz="1814" b="1" dirty="0">
                  <a:latin typeface="+mj-lt"/>
                </a:rPr>
                <a:t>Description: </a:t>
              </a:r>
              <a:r>
                <a:rPr lang="en-US" sz="1814" dirty="0"/>
                <a:t>TU/e opens vacancies for assistant, associate and full professor exclusively for female talent</a:t>
              </a:r>
              <a:r>
                <a:rPr lang="en-US" sz="1814" b="1" dirty="0"/>
                <a:t> </a:t>
              </a:r>
              <a:r>
                <a:rPr lang="en-US" sz="1814" dirty="0"/>
                <a:t>during the first six months of recruitment. </a:t>
              </a:r>
              <a:r>
                <a:rPr lang="de-DE" sz="1814" b="1" dirty="0">
                  <a:latin typeface="+mj-lt"/>
                </a:rPr>
                <a:t/>
              </a:r>
              <a:br>
                <a:rPr lang="de-DE" sz="1814" b="1" dirty="0">
                  <a:latin typeface="+mj-lt"/>
                </a:rPr>
              </a:br>
              <a:r>
                <a:rPr lang="en-US" sz="1814" dirty="0"/>
                <a:t>After 6 months: male and female candidates assessed;</a:t>
              </a:r>
              <a:br>
                <a:rPr lang="en-US" sz="1814" dirty="0"/>
              </a:br>
              <a:r>
                <a:rPr lang="en-US" sz="1814" dirty="0"/>
                <a:t>if equal: female is hired</a:t>
              </a:r>
              <a:br>
                <a:rPr lang="en-US" sz="1814" dirty="0"/>
              </a:br>
              <a:r>
                <a:rPr lang="en-US" sz="1814" dirty="0"/>
                <a:t/>
              </a:r>
              <a:br>
                <a:rPr lang="en-US" sz="1814" dirty="0"/>
              </a:br>
              <a:r>
                <a:rPr lang="en-US" sz="1814" b="1" dirty="0">
                  <a:latin typeface="+mj-lt"/>
                </a:rPr>
                <a:t>Offer</a:t>
              </a:r>
              <a:r>
                <a:rPr lang="en-US" sz="1814" dirty="0"/>
                <a:t/>
              </a:r>
              <a:br>
                <a:rPr lang="en-US" sz="1814" dirty="0"/>
              </a:br>
              <a:r>
                <a:rPr lang="en-US" sz="1814" dirty="0"/>
                <a:t>Tenure track position of 5 years,</a:t>
              </a:r>
              <a:br>
                <a:rPr lang="en-US" sz="1814" dirty="0"/>
              </a:br>
              <a:r>
                <a:rPr lang="en-US" sz="1814" dirty="0"/>
                <a:t>Start-up package + 100 k€ (ICF), Academic independence, </a:t>
              </a:r>
              <a:br>
                <a:rPr lang="en-US" sz="1814" dirty="0"/>
              </a:br>
              <a:r>
                <a:rPr lang="en-US" sz="1814" dirty="0"/>
                <a:t>Dual career program, Mentoring scheme (ICF)</a:t>
              </a:r>
              <a:br>
                <a:rPr lang="en-US" sz="1814" dirty="0"/>
              </a:br>
              <a:r>
                <a:rPr lang="en-US" sz="1814" dirty="0"/>
                <a:t/>
              </a:r>
              <a:br>
                <a:rPr lang="en-US" sz="1814" dirty="0"/>
              </a:br>
              <a:r>
                <a:rPr lang="en-US" sz="1814" b="1" dirty="0">
                  <a:latin typeface="+mj-lt"/>
                </a:rPr>
                <a:t>What has been achieved so far?</a:t>
              </a:r>
              <a:br>
                <a:rPr lang="en-US" sz="1814" b="1" dirty="0">
                  <a:latin typeface="+mj-lt"/>
                </a:rPr>
              </a:br>
              <a:r>
                <a:rPr lang="en-US" sz="1814" dirty="0"/>
                <a:t>60 ICF vacancies</a:t>
              </a:r>
              <a:br>
                <a:rPr lang="en-US" sz="1814" dirty="0"/>
              </a:br>
              <a:r>
                <a:rPr lang="en-US" sz="1814" dirty="0"/>
                <a:t>20 hires (3 Full Prof. 17 a/a Prof.)</a:t>
              </a:r>
              <a:br>
                <a:rPr lang="en-US" sz="1814" dirty="0"/>
              </a:br>
              <a:r>
                <a:rPr lang="en-US" sz="1814" dirty="0"/>
                <a:t>Recruitment office, talent attraction team, Pipeline</a:t>
              </a:r>
            </a:p>
            <a:p>
              <a:pPr defTabSz="806501">
                <a:lnSpc>
                  <a:spcPct val="90000"/>
                </a:lnSpc>
                <a:spcBef>
                  <a:spcPct val="0"/>
                </a:spcBef>
                <a:spcAft>
                  <a:spcPct val="35000"/>
                </a:spcAft>
              </a:pPr>
              <a:endParaRPr lang="en-US" sz="1814" dirty="0">
                <a:latin typeface="+mj-lt"/>
              </a:endParaRPr>
            </a:p>
            <a:p>
              <a:pPr defTabSz="806501">
                <a:lnSpc>
                  <a:spcPct val="90000"/>
                </a:lnSpc>
                <a:spcBef>
                  <a:spcPct val="0"/>
                </a:spcBef>
                <a:spcAft>
                  <a:spcPct val="35000"/>
                </a:spcAft>
              </a:pPr>
              <a:endParaRPr lang="de-DE" sz="1814" b="1" dirty="0">
                <a:latin typeface="+mj-lt"/>
              </a:endParaRPr>
            </a:p>
          </p:txBody>
        </p:sp>
        <p:sp>
          <p:nvSpPr>
            <p:cNvPr id="16" name="Gerader Verbinder 15"/>
            <p:cNvSpPr/>
            <p:nvPr/>
          </p:nvSpPr>
          <p:spPr>
            <a:xfrm>
              <a:off x="2879047" y="6373441"/>
              <a:ext cx="9077726"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pic>
        <p:nvPicPr>
          <p:cNvPr id="1026" name="Picture 2" descr="https://assets.tue.nl/fileadmin/_processed_/b/8/csm_Collage.2%2020mm%20extra%20wit%20-Turco%20%20%2B%20Eva_ce79499ef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5401" y="4088559"/>
            <a:ext cx="4505873" cy="302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34850"/>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882D1A77-C809-4D0D-9BEE-B2D6A0E27014}" type="slidenum">
              <a:rPr lang="en-US" smtClean="0"/>
              <a:pPr/>
              <a:t>9</a:t>
            </a:fld>
            <a:endParaRPr lang="en-US" dirty="0"/>
          </a:p>
        </p:txBody>
      </p:sp>
      <p:grpSp>
        <p:nvGrpSpPr>
          <p:cNvPr id="8" name="Gruppieren 7"/>
          <p:cNvGrpSpPr/>
          <p:nvPr/>
        </p:nvGrpSpPr>
        <p:grpSpPr>
          <a:xfrm>
            <a:off x="345657" y="1486157"/>
            <a:ext cx="13134242" cy="5733076"/>
            <a:chOff x="609616" y="1573708"/>
            <a:chExt cx="11347157" cy="4817153"/>
          </a:xfrm>
        </p:grpSpPr>
        <p:sp>
          <p:nvSpPr>
            <p:cNvPr id="9" name="Gerader Verbinder 8"/>
            <p:cNvSpPr/>
            <p:nvPr/>
          </p:nvSpPr>
          <p:spPr>
            <a:xfrm>
              <a:off x="609616" y="1573708"/>
              <a:ext cx="11347157"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ihandform 9"/>
            <p:cNvSpPr/>
            <p:nvPr/>
          </p:nvSpPr>
          <p:spPr>
            <a:xfrm>
              <a:off x="609616" y="1573708"/>
              <a:ext cx="2269431" cy="4817153"/>
            </a:xfrm>
            <a:custGeom>
              <a:avLst/>
              <a:gdLst>
                <a:gd name="connsiteX0" fmla="*/ 0 w 2269431"/>
                <a:gd name="connsiteY0" fmla="*/ 0 h 4817153"/>
                <a:gd name="connsiteX1" fmla="*/ 2269431 w 2269431"/>
                <a:gd name="connsiteY1" fmla="*/ 0 h 4817153"/>
                <a:gd name="connsiteX2" fmla="*/ 2269431 w 2269431"/>
                <a:gd name="connsiteY2" fmla="*/ 4817153 h 4817153"/>
                <a:gd name="connsiteX3" fmla="*/ 0 w 2269431"/>
                <a:gd name="connsiteY3" fmla="*/ 4817153 h 4817153"/>
                <a:gd name="connsiteX4" fmla="*/ 0 w 2269431"/>
                <a:gd name="connsiteY4" fmla="*/ 0 h 481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431" h="4817153">
                  <a:moveTo>
                    <a:pt x="0" y="0"/>
                  </a:moveTo>
                  <a:lnTo>
                    <a:pt x="2269431" y="0"/>
                  </a:lnTo>
                  <a:lnTo>
                    <a:pt x="2269431" y="4817153"/>
                  </a:lnTo>
                  <a:lnTo>
                    <a:pt x="0" y="4817153"/>
                  </a:lnTo>
                  <a:lnTo>
                    <a:pt x="0" y="0"/>
                  </a:lnTo>
                  <a:close/>
                </a:path>
              </a:pathLst>
            </a:cu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8255" tIns="138255" rIns="138255" bIns="138255" numCol="1" spcCol="1270" anchor="t" anchorCtr="0">
              <a:noAutofit/>
            </a:bodyPr>
            <a:lstStyle/>
            <a:p>
              <a:pPr defTabSz="1613002">
                <a:lnSpc>
                  <a:spcPct val="90000"/>
                </a:lnSpc>
                <a:spcBef>
                  <a:spcPct val="0"/>
                </a:spcBef>
                <a:spcAft>
                  <a:spcPct val="35000"/>
                </a:spcAft>
              </a:pPr>
              <a:r>
                <a:rPr lang="en-GB" sz="3629" dirty="0">
                  <a:solidFill>
                    <a:schemeClr val="accent6"/>
                  </a:solidFill>
                  <a:latin typeface="+mj-lt"/>
                </a:rPr>
                <a:t>Measure</a:t>
              </a:r>
            </a:p>
            <a:p>
              <a:pPr defTabSz="1613002">
                <a:lnSpc>
                  <a:spcPct val="90000"/>
                </a:lnSpc>
                <a:spcBef>
                  <a:spcPct val="0"/>
                </a:spcBef>
                <a:spcAft>
                  <a:spcPct val="35000"/>
                </a:spcAft>
              </a:pPr>
              <a:r>
                <a:rPr lang="en-GB" sz="3062" b="1" i="1" dirty="0">
                  <a:solidFill>
                    <a:schemeClr val="accent6"/>
                  </a:solidFill>
                  <a:latin typeface="+mj-lt"/>
                </a:rPr>
                <a:t>Gender Criteria in the selection process </a:t>
              </a:r>
              <a:endParaRPr lang="en-GB" sz="3062" b="1" dirty="0">
                <a:solidFill>
                  <a:schemeClr val="accent6"/>
                </a:solidFill>
                <a:latin typeface="+mj-lt"/>
              </a:endParaRPr>
            </a:p>
            <a:p>
              <a:pPr marL="518465" indent="-518465" defTabSz="1613002">
                <a:lnSpc>
                  <a:spcPct val="90000"/>
                </a:lnSpc>
                <a:spcBef>
                  <a:spcPct val="0"/>
                </a:spcBef>
                <a:spcAft>
                  <a:spcPct val="35000"/>
                </a:spcAft>
                <a:buFont typeface="Arial" panose="020B0604020202020204" pitchFamily="34" charset="0"/>
                <a:buChar char="•"/>
              </a:pPr>
              <a:endParaRPr lang="en-GB" sz="3062" dirty="0">
                <a:solidFill>
                  <a:schemeClr val="accent6"/>
                </a:solidFill>
                <a:latin typeface="+mj-lt"/>
              </a:endParaRPr>
            </a:p>
            <a:p>
              <a:pPr defTabSz="1613002">
                <a:lnSpc>
                  <a:spcPct val="90000"/>
                </a:lnSpc>
                <a:spcBef>
                  <a:spcPct val="0"/>
                </a:spcBef>
                <a:spcAft>
                  <a:spcPct val="35000"/>
                </a:spcAft>
              </a:pPr>
              <a:r>
                <a:rPr lang="en-GB" sz="3062" dirty="0">
                  <a:solidFill>
                    <a:schemeClr val="accent6"/>
                  </a:solidFill>
                  <a:latin typeface="+mj-lt"/>
                </a:rPr>
                <a:t> </a:t>
              </a:r>
            </a:p>
            <a:p>
              <a:pPr marL="518465" indent="-518465" defTabSz="1613002">
                <a:lnSpc>
                  <a:spcPct val="90000"/>
                </a:lnSpc>
                <a:spcBef>
                  <a:spcPct val="0"/>
                </a:spcBef>
                <a:spcAft>
                  <a:spcPct val="35000"/>
                </a:spcAft>
                <a:buFont typeface="Arial" panose="020B0604020202020204" pitchFamily="34" charset="0"/>
                <a:buChar char="•"/>
              </a:pPr>
              <a:endParaRPr lang="en-GB" sz="3062" dirty="0">
                <a:latin typeface="+mj-lt"/>
              </a:endParaRPr>
            </a:p>
            <a:p>
              <a:pPr marL="518465" indent="-518465" defTabSz="1613002">
                <a:lnSpc>
                  <a:spcPct val="90000"/>
                </a:lnSpc>
                <a:spcBef>
                  <a:spcPct val="0"/>
                </a:spcBef>
                <a:spcAft>
                  <a:spcPct val="35000"/>
                </a:spcAft>
                <a:buFont typeface="Arial" panose="020B0604020202020204" pitchFamily="34" charset="0"/>
                <a:buChar char="•"/>
              </a:pPr>
              <a:endParaRPr lang="en-GB" sz="3062" dirty="0">
                <a:latin typeface="+mj-lt"/>
              </a:endParaRPr>
            </a:p>
            <a:p>
              <a:pPr defTabSz="1613002">
                <a:lnSpc>
                  <a:spcPct val="90000"/>
                </a:lnSpc>
                <a:spcBef>
                  <a:spcPct val="0"/>
                </a:spcBef>
                <a:spcAft>
                  <a:spcPct val="35000"/>
                </a:spcAft>
              </a:pPr>
              <a:endParaRPr lang="en-GB" sz="3062" dirty="0">
                <a:latin typeface="+mj-lt"/>
              </a:endParaRPr>
            </a:p>
            <a:p>
              <a:pPr defTabSz="1613002">
                <a:lnSpc>
                  <a:spcPct val="90000"/>
                </a:lnSpc>
                <a:spcBef>
                  <a:spcPct val="0"/>
                </a:spcBef>
                <a:spcAft>
                  <a:spcPct val="35000"/>
                </a:spcAft>
              </a:pPr>
              <a:endParaRPr lang="en-GB" sz="3062" dirty="0">
                <a:latin typeface="+mj-lt"/>
              </a:endParaRPr>
            </a:p>
            <a:p>
              <a:pPr defTabSz="1613002">
                <a:lnSpc>
                  <a:spcPct val="90000"/>
                </a:lnSpc>
                <a:spcBef>
                  <a:spcPct val="0"/>
                </a:spcBef>
                <a:spcAft>
                  <a:spcPct val="35000"/>
                </a:spcAft>
              </a:pPr>
              <a:endParaRPr lang="en-GB" sz="3062" dirty="0">
                <a:latin typeface="+mj-lt"/>
              </a:endParaRPr>
            </a:p>
            <a:p>
              <a:pPr defTabSz="1613002">
                <a:lnSpc>
                  <a:spcPct val="90000"/>
                </a:lnSpc>
                <a:spcBef>
                  <a:spcPct val="0"/>
                </a:spcBef>
                <a:spcAft>
                  <a:spcPct val="35000"/>
                </a:spcAft>
              </a:pPr>
              <a:r>
                <a:rPr lang="en-GB" sz="3062" dirty="0">
                  <a:solidFill>
                    <a:schemeClr val="accent6"/>
                  </a:solidFill>
                  <a:latin typeface="+mj-lt"/>
                </a:rPr>
                <a:t>First implemented: </a:t>
              </a:r>
            </a:p>
            <a:p>
              <a:pPr defTabSz="1613002">
                <a:lnSpc>
                  <a:spcPct val="90000"/>
                </a:lnSpc>
                <a:spcBef>
                  <a:spcPct val="0"/>
                </a:spcBef>
                <a:spcAft>
                  <a:spcPct val="35000"/>
                </a:spcAft>
              </a:pPr>
              <a:r>
                <a:rPr lang="en-GB" sz="3062" dirty="0">
                  <a:solidFill>
                    <a:schemeClr val="accent6"/>
                  </a:solidFill>
                  <a:latin typeface="+mj-lt"/>
                </a:rPr>
                <a:t>2009 / 2011</a:t>
              </a:r>
            </a:p>
            <a:p>
              <a:pPr defTabSz="1613002">
                <a:lnSpc>
                  <a:spcPct val="90000"/>
                </a:lnSpc>
                <a:spcBef>
                  <a:spcPct val="0"/>
                </a:spcBef>
                <a:spcAft>
                  <a:spcPct val="35000"/>
                </a:spcAft>
              </a:pPr>
              <a:endParaRPr lang="en-GB" sz="3629" dirty="0">
                <a:latin typeface="+mj-lt"/>
              </a:endParaRPr>
            </a:p>
            <a:p>
              <a:pPr defTabSz="1613002">
                <a:lnSpc>
                  <a:spcPct val="90000"/>
                </a:lnSpc>
                <a:spcBef>
                  <a:spcPct val="0"/>
                </a:spcBef>
                <a:spcAft>
                  <a:spcPct val="35000"/>
                </a:spcAft>
              </a:pPr>
              <a:endParaRPr lang="de-DE" sz="4082" dirty="0"/>
            </a:p>
          </p:txBody>
        </p:sp>
        <p:sp>
          <p:nvSpPr>
            <p:cNvPr id="11" name="Freihandform 10"/>
            <p:cNvSpPr/>
            <p:nvPr/>
          </p:nvSpPr>
          <p:spPr>
            <a:xfrm>
              <a:off x="3049254" y="1641331"/>
              <a:ext cx="8907519" cy="368896"/>
            </a:xfrm>
            <a:custGeom>
              <a:avLst/>
              <a:gdLst>
                <a:gd name="connsiteX0" fmla="*/ 0 w 8907519"/>
                <a:gd name="connsiteY0" fmla="*/ 0 h 661291"/>
                <a:gd name="connsiteX1" fmla="*/ 8907519 w 8907519"/>
                <a:gd name="connsiteY1" fmla="*/ 0 h 661291"/>
                <a:gd name="connsiteX2" fmla="*/ 8907519 w 8907519"/>
                <a:gd name="connsiteY2" fmla="*/ 661291 h 661291"/>
                <a:gd name="connsiteX3" fmla="*/ 0 w 8907519"/>
                <a:gd name="connsiteY3" fmla="*/ 661291 h 661291"/>
                <a:gd name="connsiteX4" fmla="*/ 0 w 8907519"/>
                <a:gd name="connsiteY4" fmla="*/ 0 h 66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661291">
                  <a:moveTo>
                    <a:pt x="0" y="0"/>
                  </a:moveTo>
                  <a:lnTo>
                    <a:pt x="8907519" y="0"/>
                  </a:lnTo>
                  <a:lnTo>
                    <a:pt x="8907519" y="661291"/>
                  </a:lnTo>
                  <a:lnTo>
                    <a:pt x="0" y="6612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en-GB" sz="3062" b="1" dirty="0">
                  <a:latin typeface="+mj-lt"/>
                </a:rPr>
                <a:t>Presenter</a:t>
              </a:r>
              <a:r>
                <a:rPr lang="de-AT" sz="3062" b="1" dirty="0">
                  <a:latin typeface="+mj-lt"/>
                </a:rPr>
                <a:t>: Alexia Bumbaris, FFG</a:t>
              </a:r>
            </a:p>
          </p:txBody>
        </p:sp>
        <p:sp>
          <p:nvSpPr>
            <p:cNvPr id="12" name="Gerader Verbinder 11"/>
            <p:cNvSpPr/>
            <p:nvPr/>
          </p:nvSpPr>
          <p:spPr>
            <a:xfrm>
              <a:off x="2879047" y="2116358"/>
              <a:ext cx="9077726" cy="0"/>
            </a:xfrm>
            <a:prstGeom prst="line">
              <a:avLst/>
            </a:prstGeom>
            <a:blipFill rotWithShape="0">
              <a:blip r:embed="rId2"/>
              <a:stretch>
                <a:fillRect/>
              </a:stretch>
            </a:blipFill>
          </p:spPr>
          <p:style>
            <a:lnRef idx="2">
              <a:schemeClr val="accent1">
                <a:tint val="50000"/>
                <a:hueOff val="0"/>
                <a:satOff val="0"/>
                <a:lumOff val="0"/>
                <a:alphaOff val="0"/>
              </a:schemeClr>
            </a:lnRef>
            <a:fillRef idx="1">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ihandform 12"/>
            <p:cNvSpPr/>
            <p:nvPr/>
          </p:nvSpPr>
          <p:spPr>
            <a:xfrm>
              <a:off x="3049254" y="2191867"/>
              <a:ext cx="8907519" cy="1030580"/>
            </a:xfrm>
            <a:custGeom>
              <a:avLst/>
              <a:gdLst>
                <a:gd name="connsiteX0" fmla="*/ 0 w 8907519"/>
                <a:gd name="connsiteY0" fmla="*/ 0 h 1352472"/>
                <a:gd name="connsiteX1" fmla="*/ 8907519 w 8907519"/>
                <a:gd name="connsiteY1" fmla="*/ 0 h 1352472"/>
                <a:gd name="connsiteX2" fmla="*/ 8907519 w 8907519"/>
                <a:gd name="connsiteY2" fmla="*/ 1352472 h 1352472"/>
                <a:gd name="connsiteX3" fmla="*/ 0 w 8907519"/>
                <a:gd name="connsiteY3" fmla="*/ 1352472 h 1352472"/>
                <a:gd name="connsiteX4" fmla="*/ 0 w 8907519"/>
                <a:gd name="connsiteY4" fmla="*/ 0 h 135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1352472">
                  <a:moveTo>
                    <a:pt x="0" y="0"/>
                  </a:moveTo>
                  <a:lnTo>
                    <a:pt x="8907519" y="0"/>
                  </a:lnTo>
                  <a:lnTo>
                    <a:pt x="8907519" y="1352472"/>
                  </a:lnTo>
                  <a:lnTo>
                    <a:pt x="0" y="1352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en-US" sz="1814" b="1" dirty="0">
                  <a:latin typeface="+mj-lt"/>
                </a:rPr>
                <a:t>Aim, reason for implementation</a:t>
              </a:r>
              <a:r>
                <a:rPr lang="en-US" sz="1814" dirty="0">
                  <a:latin typeface="+mj-lt"/>
                </a:rPr>
                <a:t>:</a:t>
              </a:r>
            </a:p>
            <a:p>
              <a:pPr marL="324041" indent="-324041" defTabSz="806501">
                <a:lnSpc>
                  <a:spcPct val="90000"/>
                </a:lnSpc>
                <a:spcBef>
                  <a:spcPct val="0"/>
                </a:spcBef>
                <a:spcAft>
                  <a:spcPct val="35000"/>
                </a:spcAft>
                <a:buFont typeface="Arial" panose="020B0604020202020204" pitchFamily="34" charset="0"/>
                <a:buChar char="•"/>
              </a:pPr>
              <a:r>
                <a:rPr lang="en-US" sz="1814" dirty="0">
                  <a:latin typeface="+mj-lt"/>
                </a:rPr>
                <a:t>Fight gender bias</a:t>
              </a:r>
            </a:p>
            <a:p>
              <a:pPr marL="324041" indent="-324041" defTabSz="806501">
                <a:lnSpc>
                  <a:spcPct val="90000"/>
                </a:lnSpc>
                <a:spcBef>
                  <a:spcPct val="0"/>
                </a:spcBef>
                <a:spcAft>
                  <a:spcPct val="35000"/>
                </a:spcAft>
                <a:buFont typeface="Arial" panose="020B0604020202020204" pitchFamily="34" charset="0"/>
                <a:buChar char="•"/>
              </a:pPr>
              <a:r>
                <a:rPr lang="en-US" sz="1814" dirty="0">
                  <a:latin typeface="+mj-lt"/>
                </a:rPr>
                <a:t>Improve quality of research </a:t>
              </a:r>
              <a:endParaRPr lang="en-US" sz="1814" dirty="0">
                <a:latin typeface="+mj-lt"/>
              </a:endParaRPr>
            </a:p>
          </p:txBody>
        </p:sp>
        <p:sp>
          <p:nvSpPr>
            <p:cNvPr id="14" name="Gerader Verbinder 13"/>
            <p:cNvSpPr/>
            <p:nvPr/>
          </p:nvSpPr>
          <p:spPr>
            <a:xfrm>
              <a:off x="2879047" y="3328578"/>
              <a:ext cx="9077726"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ihandform 14"/>
            <p:cNvSpPr/>
            <p:nvPr/>
          </p:nvSpPr>
          <p:spPr>
            <a:xfrm>
              <a:off x="3049254" y="3415863"/>
              <a:ext cx="8907519" cy="2899490"/>
            </a:xfrm>
            <a:custGeom>
              <a:avLst/>
              <a:gdLst>
                <a:gd name="connsiteX0" fmla="*/ 0 w 8907519"/>
                <a:gd name="connsiteY0" fmla="*/ 0 h 2525011"/>
                <a:gd name="connsiteX1" fmla="*/ 8907519 w 8907519"/>
                <a:gd name="connsiteY1" fmla="*/ 0 h 2525011"/>
                <a:gd name="connsiteX2" fmla="*/ 8907519 w 8907519"/>
                <a:gd name="connsiteY2" fmla="*/ 2525011 h 2525011"/>
                <a:gd name="connsiteX3" fmla="*/ 0 w 8907519"/>
                <a:gd name="connsiteY3" fmla="*/ 2525011 h 2525011"/>
                <a:gd name="connsiteX4" fmla="*/ 0 w 8907519"/>
                <a:gd name="connsiteY4" fmla="*/ 0 h 252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519" h="2525011">
                  <a:moveTo>
                    <a:pt x="0" y="0"/>
                  </a:moveTo>
                  <a:lnTo>
                    <a:pt x="8907519" y="0"/>
                  </a:lnTo>
                  <a:lnTo>
                    <a:pt x="8907519" y="2525011"/>
                  </a:lnTo>
                  <a:lnTo>
                    <a:pt x="0" y="25250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128" tIns="69128" rIns="69128" bIns="69128" numCol="1" spcCol="1270" anchor="t" anchorCtr="0">
              <a:noAutofit/>
            </a:bodyPr>
            <a:lstStyle/>
            <a:p>
              <a:pPr defTabSz="806501">
                <a:lnSpc>
                  <a:spcPct val="90000"/>
                </a:lnSpc>
                <a:spcBef>
                  <a:spcPct val="0"/>
                </a:spcBef>
                <a:spcAft>
                  <a:spcPct val="35000"/>
                </a:spcAft>
              </a:pPr>
              <a:r>
                <a:rPr lang="de-DE" sz="1814" b="1" dirty="0">
                  <a:latin typeface="+mj-lt"/>
                </a:rPr>
                <a:t>Description: </a:t>
              </a:r>
            </a:p>
            <a:p>
              <a:pPr defTabSz="806501">
                <a:lnSpc>
                  <a:spcPct val="90000"/>
                </a:lnSpc>
                <a:spcBef>
                  <a:spcPct val="0"/>
                </a:spcBef>
                <a:spcAft>
                  <a:spcPct val="35000"/>
                </a:spcAft>
              </a:pPr>
              <a:r>
                <a:rPr lang="de-DE" sz="1814" dirty="0" err="1"/>
                <a:t>If</a:t>
              </a:r>
              <a:r>
                <a:rPr lang="de-DE" sz="1814" dirty="0"/>
                <a:t> </a:t>
              </a:r>
              <a:r>
                <a:rPr lang="de-DE" sz="1814" dirty="0" err="1"/>
                <a:t>the</a:t>
              </a:r>
              <a:r>
                <a:rPr lang="de-DE" sz="1814" dirty="0"/>
                <a:t> </a:t>
              </a:r>
              <a:r>
                <a:rPr lang="de-DE" sz="1814" dirty="0" err="1"/>
                <a:t>research</a:t>
              </a:r>
              <a:r>
                <a:rPr lang="de-DE" sz="1814" dirty="0"/>
                <a:t> </a:t>
              </a:r>
              <a:r>
                <a:rPr lang="de-DE" sz="1814" dirty="0" err="1"/>
                <a:t>concerns</a:t>
              </a:r>
              <a:r>
                <a:rPr lang="de-DE" sz="1814" dirty="0"/>
                <a:t> human </a:t>
              </a:r>
              <a:r>
                <a:rPr lang="de-DE" sz="1814" dirty="0" err="1"/>
                <a:t>beeings</a:t>
              </a:r>
              <a:r>
                <a:rPr lang="de-DE" sz="1814" dirty="0"/>
                <a:t> </a:t>
              </a:r>
              <a:r>
                <a:rPr lang="de-DE" sz="1814" dirty="0" err="1"/>
                <a:t>or</a:t>
              </a:r>
              <a:r>
                <a:rPr lang="de-DE" sz="1814" dirty="0"/>
                <a:t> </a:t>
              </a:r>
              <a:r>
                <a:rPr lang="de-DE" sz="1814" dirty="0" err="1"/>
                <a:t>the</a:t>
              </a:r>
              <a:r>
                <a:rPr lang="de-DE" sz="1814" dirty="0"/>
                <a:t> potential </a:t>
              </a:r>
              <a:r>
                <a:rPr lang="de-DE" sz="1814" dirty="0" err="1"/>
                <a:t>use</a:t>
              </a:r>
              <a:r>
                <a:rPr lang="de-DE" sz="1814" dirty="0"/>
                <a:t> </a:t>
              </a:r>
              <a:r>
                <a:rPr lang="de-DE" sz="1814" dirty="0" err="1"/>
                <a:t>of</a:t>
              </a:r>
              <a:r>
                <a:rPr lang="de-DE" sz="1814" dirty="0"/>
                <a:t> </a:t>
              </a:r>
              <a:r>
                <a:rPr lang="de-DE" sz="1814" dirty="0" err="1"/>
                <a:t>the</a:t>
              </a:r>
              <a:r>
                <a:rPr lang="de-DE" sz="1814" dirty="0"/>
                <a:t> </a:t>
              </a:r>
              <a:r>
                <a:rPr lang="de-DE" sz="1814" dirty="0" err="1"/>
                <a:t>research</a:t>
              </a:r>
              <a:r>
                <a:rPr lang="de-DE" sz="1814" dirty="0"/>
                <a:t> </a:t>
              </a:r>
              <a:r>
                <a:rPr lang="de-DE" sz="1814" dirty="0" err="1"/>
                <a:t>results</a:t>
              </a:r>
              <a:r>
                <a:rPr lang="de-DE" sz="1814" dirty="0"/>
                <a:t> </a:t>
              </a:r>
              <a:r>
                <a:rPr lang="de-DE" sz="1814" dirty="0" err="1"/>
                <a:t>by</a:t>
              </a:r>
              <a:r>
                <a:rPr lang="de-DE" sz="1814" dirty="0"/>
                <a:t> </a:t>
              </a:r>
              <a:r>
                <a:rPr lang="de-DE" sz="1814" dirty="0"/>
                <a:t>human </a:t>
              </a:r>
              <a:r>
                <a:rPr lang="de-DE" sz="1814" dirty="0" err="1"/>
                <a:t>beeings</a:t>
              </a:r>
              <a:r>
                <a:rPr lang="de-DE" sz="1814" dirty="0"/>
                <a:t> </a:t>
              </a:r>
              <a:r>
                <a:rPr lang="de-DE" sz="1814" dirty="0" err="1"/>
                <a:t>is</a:t>
              </a:r>
              <a:r>
                <a:rPr lang="de-DE" sz="1814" dirty="0"/>
                <a:t> </a:t>
              </a:r>
              <a:r>
                <a:rPr lang="de-DE" sz="1814" dirty="0" err="1"/>
                <a:t>given</a:t>
              </a:r>
              <a:r>
                <a:rPr lang="de-DE" sz="1814" dirty="0"/>
                <a:t>, </a:t>
              </a:r>
              <a:r>
                <a:rPr lang="de-DE" sz="1814" dirty="0" err="1"/>
                <a:t>the</a:t>
              </a:r>
              <a:r>
                <a:rPr lang="de-DE" sz="1814" dirty="0"/>
                <a:t> </a:t>
              </a:r>
              <a:r>
                <a:rPr lang="de-DE" sz="1814" dirty="0" err="1"/>
                <a:t>project</a:t>
              </a:r>
              <a:r>
                <a:rPr lang="de-DE" sz="1814" dirty="0"/>
                <a:t> design hast </a:t>
              </a:r>
              <a:r>
                <a:rPr lang="de-DE" sz="1814" dirty="0" err="1"/>
                <a:t>to</a:t>
              </a:r>
              <a:r>
                <a:rPr lang="de-DE" sz="1814" dirty="0"/>
                <a:t> </a:t>
              </a:r>
              <a:r>
                <a:rPr lang="de-DE" sz="1814" dirty="0" err="1"/>
                <a:t>take</a:t>
              </a:r>
              <a:r>
                <a:rPr lang="de-DE" sz="1814" dirty="0"/>
                <a:t> </a:t>
              </a:r>
              <a:r>
                <a:rPr lang="de-DE" sz="1814" dirty="0" err="1"/>
                <a:t>that</a:t>
              </a:r>
              <a:r>
                <a:rPr lang="de-DE" sz="1814" dirty="0"/>
                <a:t> </a:t>
              </a:r>
              <a:r>
                <a:rPr lang="de-DE" sz="1814" dirty="0" err="1"/>
                <a:t>into</a:t>
              </a:r>
              <a:r>
                <a:rPr lang="de-DE" sz="1814" dirty="0"/>
                <a:t> </a:t>
              </a:r>
              <a:r>
                <a:rPr lang="de-DE" sz="1814" dirty="0" err="1"/>
                <a:t>account</a:t>
              </a:r>
              <a:r>
                <a:rPr lang="de-DE" sz="1814" dirty="0"/>
                <a:t> </a:t>
              </a:r>
              <a:r>
                <a:rPr lang="de-DE" sz="1814" dirty="0">
                  <a:sym typeface="Wingdings" panose="05000000000000000000" pitchFamily="2" charset="2"/>
                </a:rPr>
                <a:t> </a:t>
              </a:r>
              <a:r>
                <a:rPr lang="de-DE" sz="1814" dirty="0" err="1">
                  <a:sym typeface="Wingdings" panose="05000000000000000000" pitchFamily="2" charset="2"/>
                </a:rPr>
                <a:t>gender</a:t>
              </a:r>
              <a:r>
                <a:rPr lang="de-DE" sz="1814" dirty="0">
                  <a:sym typeface="Wingdings" panose="05000000000000000000" pitchFamily="2" charset="2"/>
                </a:rPr>
                <a:t> </a:t>
              </a:r>
              <a:r>
                <a:rPr lang="de-DE" sz="1814" dirty="0" err="1">
                  <a:sym typeface="Wingdings" panose="05000000000000000000" pitchFamily="2" charset="2"/>
                </a:rPr>
                <a:t>criteria</a:t>
              </a:r>
              <a:r>
                <a:rPr lang="de-DE" sz="1814" dirty="0">
                  <a:sym typeface="Wingdings" panose="05000000000000000000" pitchFamily="2" charset="2"/>
                </a:rPr>
                <a:t> </a:t>
              </a:r>
              <a:r>
                <a:rPr lang="de-DE" sz="1814" dirty="0"/>
                <a:t> </a:t>
              </a:r>
              <a:endParaRPr lang="de-DE" sz="1814" dirty="0"/>
            </a:p>
            <a:p>
              <a:pPr defTabSz="806501">
                <a:lnSpc>
                  <a:spcPct val="90000"/>
                </a:lnSpc>
                <a:spcBef>
                  <a:spcPct val="0"/>
                </a:spcBef>
                <a:spcAft>
                  <a:spcPct val="35000"/>
                </a:spcAft>
              </a:pPr>
              <a:endParaRPr lang="de-DE" sz="1814" dirty="0"/>
            </a:p>
            <a:p>
              <a:pPr marL="324041" indent="-324041" defTabSz="806501">
                <a:lnSpc>
                  <a:spcPct val="90000"/>
                </a:lnSpc>
                <a:spcBef>
                  <a:spcPct val="0"/>
                </a:spcBef>
                <a:spcAft>
                  <a:spcPct val="35000"/>
                </a:spcAft>
                <a:buFont typeface="Arial" panose="020B0604020202020204" pitchFamily="34" charset="0"/>
                <a:buChar char="•"/>
              </a:pPr>
              <a:r>
                <a:rPr lang="de-DE" sz="1814" dirty="0" err="1"/>
                <a:t>Criteria</a:t>
              </a:r>
              <a:r>
                <a:rPr lang="de-DE" sz="1814" dirty="0"/>
                <a:t>: „Quality </a:t>
              </a:r>
              <a:r>
                <a:rPr lang="de-DE" sz="1814" dirty="0" err="1"/>
                <a:t>of</a:t>
              </a:r>
              <a:r>
                <a:rPr lang="de-DE" sz="1814" dirty="0"/>
                <a:t> </a:t>
              </a:r>
              <a:r>
                <a:rPr lang="de-DE" sz="1814" dirty="0" err="1"/>
                <a:t>planning</a:t>
              </a:r>
              <a:r>
                <a:rPr lang="de-DE" sz="1814" dirty="0"/>
                <a:t>“ (</a:t>
              </a:r>
              <a:r>
                <a:rPr lang="de-DE" sz="1814" dirty="0" err="1"/>
                <a:t>state</a:t>
              </a:r>
              <a:r>
                <a:rPr lang="de-DE" sz="1814" dirty="0"/>
                <a:t> </a:t>
              </a:r>
              <a:r>
                <a:rPr lang="de-DE" sz="1814" dirty="0" err="1"/>
                <a:t>of</a:t>
              </a:r>
              <a:r>
                <a:rPr lang="de-DE" sz="1814" dirty="0"/>
                <a:t> </a:t>
              </a:r>
              <a:r>
                <a:rPr lang="de-DE" sz="1814" dirty="0" err="1"/>
                <a:t>the</a:t>
              </a:r>
              <a:r>
                <a:rPr lang="de-DE" sz="1814" dirty="0"/>
                <a:t> </a:t>
              </a:r>
              <a:r>
                <a:rPr lang="de-DE" sz="1814" dirty="0" err="1"/>
                <a:t>art</a:t>
              </a:r>
              <a:r>
                <a:rPr lang="de-DE" sz="1814" dirty="0"/>
                <a:t> in </a:t>
              </a:r>
              <a:r>
                <a:rPr lang="de-DE" sz="1814" dirty="0" err="1"/>
                <a:t>research</a:t>
              </a:r>
              <a:r>
                <a:rPr lang="de-DE" sz="1814" dirty="0"/>
                <a:t>, </a:t>
              </a:r>
              <a:r>
                <a:rPr lang="de-DE" sz="1814" dirty="0" err="1"/>
                <a:t>methods</a:t>
              </a:r>
              <a:r>
                <a:rPr lang="de-DE" sz="1814" dirty="0"/>
                <a:t>, </a:t>
              </a:r>
              <a:r>
                <a:rPr lang="de-DE" sz="1814" dirty="0" err="1"/>
                <a:t>market</a:t>
              </a:r>
              <a:r>
                <a:rPr lang="de-DE" sz="1814" dirty="0"/>
                <a:t>)</a:t>
              </a:r>
            </a:p>
            <a:p>
              <a:pPr marL="324041" indent="-324041" defTabSz="806501">
                <a:lnSpc>
                  <a:spcPct val="90000"/>
                </a:lnSpc>
                <a:spcBef>
                  <a:spcPct val="0"/>
                </a:spcBef>
                <a:spcAft>
                  <a:spcPct val="35000"/>
                </a:spcAft>
                <a:buFont typeface="Arial" panose="020B0604020202020204" pitchFamily="34" charset="0"/>
                <a:buChar char="•"/>
              </a:pPr>
              <a:r>
                <a:rPr lang="de-DE" sz="1814" dirty="0" err="1"/>
                <a:t>Criteria</a:t>
              </a:r>
              <a:r>
                <a:rPr lang="de-DE" sz="1814" dirty="0"/>
                <a:t>: „</a:t>
              </a:r>
              <a:r>
                <a:rPr lang="de-DE" sz="1814" dirty="0" err="1"/>
                <a:t>Suitability</a:t>
              </a:r>
              <a:r>
                <a:rPr lang="de-DE" sz="1814" dirty="0"/>
                <a:t> </a:t>
              </a:r>
              <a:r>
                <a:rPr lang="de-DE" sz="1814" dirty="0" err="1"/>
                <a:t>of</a:t>
              </a:r>
              <a:r>
                <a:rPr lang="de-DE" sz="1814" dirty="0"/>
                <a:t> </a:t>
              </a:r>
              <a:r>
                <a:rPr lang="de-DE" sz="1814" dirty="0" err="1"/>
                <a:t>applicants</a:t>
              </a:r>
              <a:r>
                <a:rPr lang="de-DE" sz="1814" dirty="0"/>
                <a:t>“ (</a:t>
              </a:r>
              <a:r>
                <a:rPr lang="de-DE" sz="1814" dirty="0" err="1"/>
                <a:t>gender</a:t>
              </a:r>
              <a:r>
                <a:rPr lang="de-DE" sz="1814" dirty="0"/>
                <a:t> </a:t>
              </a:r>
              <a:r>
                <a:rPr lang="de-DE" sz="1814" dirty="0" err="1"/>
                <a:t>balance</a:t>
              </a:r>
              <a:r>
                <a:rPr lang="de-DE" sz="1814" dirty="0"/>
                <a:t> in </a:t>
              </a:r>
              <a:r>
                <a:rPr lang="de-DE" sz="1814" dirty="0" err="1"/>
                <a:t>teams</a:t>
              </a:r>
              <a:r>
                <a:rPr lang="de-DE" sz="1814" dirty="0"/>
                <a:t>, </a:t>
              </a:r>
              <a:r>
                <a:rPr lang="de-DE" sz="1814" dirty="0" err="1"/>
                <a:t>gender</a:t>
              </a:r>
              <a:r>
                <a:rPr lang="de-DE" sz="1814" dirty="0"/>
                <a:t> </a:t>
              </a:r>
              <a:r>
                <a:rPr lang="de-DE" sz="1814" dirty="0" err="1"/>
                <a:t>mainstreaming</a:t>
              </a:r>
              <a:r>
                <a:rPr lang="de-DE" sz="1814" dirty="0"/>
                <a:t>)</a:t>
              </a:r>
            </a:p>
            <a:p>
              <a:pPr marL="324041" indent="-324041" defTabSz="806501">
                <a:lnSpc>
                  <a:spcPct val="90000"/>
                </a:lnSpc>
                <a:spcBef>
                  <a:spcPct val="0"/>
                </a:spcBef>
                <a:spcAft>
                  <a:spcPct val="35000"/>
                </a:spcAft>
                <a:buFont typeface="Arial" panose="020B0604020202020204" pitchFamily="34" charset="0"/>
                <a:buChar char="•"/>
              </a:pPr>
              <a:r>
                <a:rPr lang="de-DE" sz="1814" dirty="0"/>
                <a:t>Communication </a:t>
              </a:r>
              <a:r>
                <a:rPr lang="de-DE" sz="1814" dirty="0" err="1"/>
                <a:t>of</a:t>
              </a:r>
              <a:r>
                <a:rPr lang="de-DE" sz="1814" dirty="0"/>
                <a:t> </a:t>
              </a:r>
              <a:r>
                <a:rPr lang="de-DE" sz="1814" dirty="0" err="1"/>
                <a:t>gender</a:t>
              </a:r>
              <a:r>
                <a:rPr lang="de-DE" sz="1814" dirty="0"/>
                <a:t> </a:t>
              </a:r>
              <a:r>
                <a:rPr lang="de-DE" sz="1814" dirty="0" err="1"/>
                <a:t>criteria</a:t>
              </a:r>
              <a:r>
                <a:rPr lang="de-DE" sz="1814" dirty="0"/>
                <a:t> : </a:t>
              </a:r>
              <a:r>
                <a:rPr lang="de-DE" sz="1814" dirty="0" err="1"/>
                <a:t>providing</a:t>
              </a:r>
              <a:r>
                <a:rPr lang="de-DE" sz="1814" dirty="0"/>
                <a:t> </a:t>
              </a:r>
              <a:r>
                <a:rPr lang="de-DE" sz="1814" dirty="0" err="1"/>
                <a:t>information</a:t>
              </a:r>
              <a:r>
                <a:rPr lang="de-DE" sz="1814" dirty="0"/>
                <a:t> </a:t>
              </a:r>
              <a:r>
                <a:rPr lang="de-DE" sz="1814" dirty="0" err="1"/>
                <a:t>for</a:t>
              </a:r>
              <a:r>
                <a:rPr lang="de-DE" sz="1814" dirty="0"/>
                <a:t> </a:t>
              </a:r>
              <a:r>
                <a:rPr lang="de-DE" sz="1814" dirty="0" err="1"/>
                <a:t>and</a:t>
              </a:r>
              <a:r>
                <a:rPr lang="de-DE" sz="1814" dirty="0"/>
                <a:t> personal </a:t>
              </a:r>
              <a:r>
                <a:rPr lang="de-DE" sz="1814" dirty="0" err="1"/>
                <a:t>briefing</a:t>
              </a:r>
              <a:r>
                <a:rPr lang="de-DE" sz="1814" dirty="0"/>
                <a:t> </a:t>
              </a:r>
              <a:r>
                <a:rPr lang="de-DE" sz="1814"/>
                <a:t>of </a:t>
              </a:r>
              <a:r>
                <a:rPr lang="de-DE" sz="1814" dirty="0" err="1"/>
                <a:t>applicants</a:t>
              </a:r>
              <a:r>
                <a:rPr lang="de-DE" sz="1814" dirty="0"/>
                <a:t>, </a:t>
              </a:r>
              <a:r>
                <a:rPr lang="de-DE" sz="1814" dirty="0" err="1"/>
                <a:t>reviewers</a:t>
              </a:r>
              <a:r>
                <a:rPr lang="de-DE" sz="1814" dirty="0"/>
                <a:t> </a:t>
              </a:r>
              <a:r>
                <a:rPr lang="de-DE" sz="1814" dirty="0" err="1"/>
                <a:t>and</a:t>
              </a:r>
              <a:r>
                <a:rPr lang="de-DE" sz="1814" dirty="0"/>
                <a:t> </a:t>
              </a:r>
              <a:r>
                <a:rPr lang="de-DE" sz="1814" dirty="0" err="1"/>
                <a:t>jury</a:t>
              </a:r>
              <a:r>
                <a:rPr lang="de-DE" sz="1814" dirty="0"/>
                <a:t> </a:t>
              </a:r>
              <a:r>
                <a:rPr lang="de-DE" sz="1814" dirty="0" err="1"/>
                <a:t>members</a:t>
              </a:r>
              <a:r>
                <a:rPr lang="de-DE" sz="1814" dirty="0"/>
                <a:t>, stake </a:t>
              </a:r>
              <a:r>
                <a:rPr lang="de-DE" sz="1814" dirty="0" err="1"/>
                <a:t>holders</a:t>
              </a:r>
              <a:endParaRPr lang="de-DE" sz="1814" dirty="0"/>
            </a:p>
            <a:p>
              <a:pPr marL="324041" indent="-324041" defTabSz="806501">
                <a:lnSpc>
                  <a:spcPct val="90000"/>
                </a:lnSpc>
                <a:spcBef>
                  <a:spcPct val="0"/>
                </a:spcBef>
                <a:spcAft>
                  <a:spcPct val="35000"/>
                </a:spcAft>
                <a:buFont typeface="Arial" panose="020B0604020202020204" pitchFamily="34" charset="0"/>
                <a:buChar char="•"/>
              </a:pPr>
              <a:r>
                <a:rPr lang="de-DE" sz="1814" dirty="0"/>
                <a:t>Internal </a:t>
              </a:r>
              <a:r>
                <a:rPr lang="de-DE" sz="1814" dirty="0" err="1"/>
                <a:t>communication</a:t>
              </a:r>
              <a:r>
                <a:rPr lang="de-DE" sz="1814" dirty="0"/>
                <a:t> </a:t>
              </a:r>
              <a:r>
                <a:rPr lang="de-DE" sz="1814" dirty="0" err="1"/>
                <a:t>of</a:t>
              </a:r>
              <a:r>
                <a:rPr lang="de-DE" sz="1814" dirty="0"/>
                <a:t> </a:t>
              </a:r>
              <a:r>
                <a:rPr lang="de-DE" sz="1814" dirty="0" err="1"/>
                <a:t>gender</a:t>
              </a:r>
              <a:r>
                <a:rPr lang="de-DE" sz="1814" dirty="0"/>
                <a:t> </a:t>
              </a:r>
              <a:r>
                <a:rPr lang="de-DE" sz="1814" dirty="0" err="1"/>
                <a:t>criteria</a:t>
              </a:r>
              <a:r>
                <a:rPr lang="de-DE" sz="1814" dirty="0"/>
                <a:t>: </a:t>
              </a:r>
              <a:r>
                <a:rPr lang="de-DE" sz="1814" dirty="0" err="1"/>
                <a:t>providing</a:t>
              </a:r>
              <a:r>
                <a:rPr lang="de-DE" sz="1814" dirty="0"/>
                <a:t> </a:t>
              </a:r>
              <a:r>
                <a:rPr lang="de-DE" sz="1814" dirty="0" err="1"/>
                <a:t>information</a:t>
              </a:r>
              <a:r>
                <a:rPr lang="de-DE" sz="1814" dirty="0"/>
                <a:t>, </a:t>
              </a:r>
              <a:r>
                <a:rPr lang="de-DE" sz="1814" dirty="0" err="1"/>
                <a:t>training</a:t>
              </a:r>
              <a:r>
                <a:rPr lang="de-DE" sz="1814" dirty="0"/>
                <a:t> </a:t>
              </a:r>
              <a:r>
                <a:rPr lang="de-DE" sz="1814" dirty="0" err="1"/>
                <a:t>of</a:t>
              </a:r>
              <a:r>
                <a:rPr lang="de-DE" sz="1814" dirty="0"/>
                <a:t> FFG </a:t>
              </a:r>
              <a:r>
                <a:rPr lang="de-DE" sz="1814" dirty="0" err="1"/>
                <a:t>staff</a:t>
              </a:r>
              <a:r>
                <a:rPr lang="de-DE" sz="1814" dirty="0"/>
                <a:t> </a:t>
              </a:r>
              <a:endParaRPr lang="de-DE" sz="1814" dirty="0"/>
            </a:p>
          </p:txBody>
        </p:sp>
        <p:sp>
          <p:nvSpPr>
            <p:cNvPr id="16" name="Gerader Verbinder 15"/>
            <p:cNvSpPr/>
            <p:nvPr/>
          </p:nvSpPr>
          <p:spPr>
            <a:xfrm>
              <a:off x="2879047" y="6315353"/>
              <a:ext cx="9077726"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2694015612"/>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1_JOANNEUM RESEARCH">
  <a:themeElements>
    <a:clrScheme name="Granted_Vorlage">
      <a:dk1>
        <a:srgbClr val="55211D"/>
      </a:dk1>
      <a:lt1>
        <a:srgbClr val="00A3BE"/>
      </a:lt1>
      <a:dk2>
        <a:srgbClr val="55211D"/>
      </a:dk2>
      <a:lt2>
        <a:srgbClr val="BD1818"/>
      </a:lt2>
      <a:accent1>
        <a:srgbClr val="00A3BE"/>
      </a:accent1>
      <a:accent2>
        <a:srgbClr val="BD1818"/>
      </a:accent2>
      <a:accent3>
        <a:srgbClr val="007A8E"/>
      </a:accent3>
      <a:accent4>
        <a:srgbClr val="55211D"/>
      </a:accent4>
      <a:accent5>
        <a:srgbClr val="EA6060"/>
      </a:accent5>
      <a:accent6>
        <a:srgbClr val="BFF5FF"/>
      </a:accent6>
      <a:hlink>
        <a:srgbClr val="00A3BE"/>
      </a:hlink>
      <a:folHlink>
        <a:srgbClr val="B4003C"/>
      </a:folHlink>
    </a:clrScheme>
    <a:fontScheme name="Benutzerdefiniert 1">
      <a:majorFont>
        <a:latin typeface="Helvetica"/>
        <a:ea typeface=""/>
        <a:cs typeface=""/>
      </a:majorFont>
      <a:minorFont>
        <a:latin typeface="Corbel"/>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108000" tIns="108000" rIns="108000" bIns="108000" rtlCol="0" anchor="ctr" anchorCtr="0">
        <a:spAutoFit/>
      </a:bodyPr>
      <a:lstStyle>
        <a:defPPr>
          <a:defRPr dirty="0"/>
        </a:defPPr>
      </a:lstStyle>
    </a:txDef>
  </a:objectDefaults>
  <a:extraClrSchemeLst/>
</a:theme>
</file>

<file path=ppt/theme/theme2.xml><?xml version="1.0" encoding="utf-8"?>
<a:theme xmlns:a="http://schemas.openxmlformats.org/drawingml/2006/main" name="2_JOANNEUM RESEARCH">
  <a:themeElements>
    <a:clrScheme name="Granted_Vorlage">
      <a:dk1>
        <a:srgbClr val="55211D"/>
      </a:dk1>
      <a:lt1>
        <a:srgbClr val="00A3BE"/>
      </a:lt1>
      <a:dk2>
        <a:srgbClr val="55211D"/>
      </a:dk2>
      <a:lt2>
        <a:srgbClr val="BD1818"/>
      </a:lt2>
      <a:accent1>
        <a:srgbClr val="00A3BE"/>
      </a:accent1>
      <a:accent2>
        <a:srgbClr val="BD1818"/>
      </a:accent2>
      <a:accent3>
        <a:srgbClr val="007A8E"/>
      </a:accent3>
      <a:accent4>
        <a:srgbClr val="55211D"/>
      </a:accent4>
      <a:accent5>
        <a:srgbClr val="EA6060"/>
      </a:accent5>
      <a:accent6>
        <a:srgbClr val="BFF5FF"/>
      </a:accent6>
      <a:hlink>
        <a:srgbClr val="00A3BE"/>
      </a:hlink>
      <a:folHlink>
        <a:srgbClr val="B4003C"/>
      </a:folHlink>
    </a:clrScheme>
    <a:fontScheme name="Benutzerdefiniert 1">
      <a:majorFont>
        <a:latin typeface="Helvetica"/>
        <a:ea typeface=""/>
        <a:cs typeface=""/>
      </a:majorFont>
      <a:minorFont>
        <a:latin typeface="Corbel"/>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108000" tIns="108000" rIns="108000" bIns="108000" rtlCol="0" anchor="ctr" anchorCtr="0">
        <a:spAutoFit/>
      </a:bodyPr>
      <a:lstStyle>
        <a:defPPr>
          <a:defRPr dirty="0"/>
        </a:defPPr>
      </a:lstStyle>
    </a:tx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NAB_VidiCert&amp;Restoration_1980x1020-v140404stc</Template>
  <TotalTime>0</TotalTime>
  <Words>1316</Words>
  <Application>Microsoft Office PowerPoint</Application>
  <PresentationFormat>Benutzerdefiniert</PresentationFormat>
  <Paragraphs>141</Paragraphs>
  <Slides>10</Slides>
  <Notes>4</Notes>
  <HiddenSlides>0</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10</vt:i4>
      </vt:variant>
    </vt:vector>
  </HeadingPairs>
  <TitlesOfParts>
    <vt:vector size="23" baseType="lpstr">
      <vt:lpstr>MS Gothic</vt:lpstr>
      <vt:lpstr>Arial</vt:lpstr>
      <vt:lpstr>Arial Narrow</vt:lpstr>
      <vt:lpstr>Avenir LT Std</vt:lpstr>
      <vt:lpstr>Calibri</vt:lpstr>
      <vt:lpstr>Calibri Light</vt:lpstr>
      <vt:lpstr>Corbel</vt:lpstr>
      <vt:lpstr>Helvetica</vt:lpstr>
      <vt:lpstr>Times New Roman</vt:lpstr>
      <vt:lpstr>Wingdings</vt:lpstr>
      <vt:lpstr>Yu Mincho</vt:lpstr>
      <vt:lpstr>1_JOANNEUM RESEARCH</vt:lpstr>
      <vt:lpstr>2_JOANNEUM RESEARCH</vt:lpstr>
      <vt:lpstr>    Investigating Grant Allocation Disparities  from a Gender Perspective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Thank you for your Attention!</vt:lpstr>
    </vt:vector>
  </TitlesOfParts>
  <Company>JOANNEUM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toni stachl</dc:creator>
  <cp:lastModifiedBy>Holzinger, Florian</cp:lastModifiedBy>
  <cp:revision>299</cp:revision>
  <cp:lastPrinted>2018-01-10T10:30:18Z</cp:lastPrinted>
  <dcterms:created xsi:type="dcterms:W3CDTF">2014-04-04T12:57:42Z</dcterms:created>
  <dcterms:modified xsi:type="dcterms:W3CDTF">2020-02-24T17:26:45Z</dcterms:modified>
</cp:coreProperties>
</file>